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19D2D-2EDB-5C1F-4F59-C54546082472}" v="53" dt="2024-12-04T12:18:1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79150" autoAdjust="0"/>
  </p:normalViewPr>
  <p:slideViewPr>
    <p:cSldViewPr snapToGrid="0">
      <p:cViewPr varScale="1">
        <p:scale>
          <a:sx n="84" d="100"/>
          <a:sy n="84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hilpott" userId="S::sarah.philpott@livingstreets.org.uk::cdd56eaf-53b0-4fc9-bbf9-61c272176e0c" providerId="AD" clId="Web-{99319D2D-2EDB-5C1F-4F59-C54546082472}"/>
    <pc:docChg chg="modSld">
      <pc:chgData name="Sarah Philpott" userId="S::sarah.philpott@livingstreets.org.uk::cdd56eaf-53b0-4fc9-bbf9-61c272176e0c" providerId="AD" clId="Web-{99319D2D-2EDB-5C1F-4F59-C54546082472}" dt="2024-12-04T12:18:11.164" v="33" actId="20577"/>
      <pc:docMkLst>
        <pc:docMk/>
      </pc:docMkLst>
      <pc:sldChg chg="modSp">
        <pc:chgData name="Sarah Philpott" userId="S::sarah.philpott@livingstreets.org.uk::cdd56eaf-53b0-4fc9-bbf9-61c272176e0c" providerId="AD" clId="Web-{99319D2D-2EDB-5C1F-4F59-C54546082472}" dt="2024-12-04T12:17:53.351" v="12" actId="20577"/>
        <pc:sldMkLst>
          <pc:docMk/>
          <pc:sldMk cId="1066646856" sldId="279"/>
        </pc:sldMkLst>
        <pc:spChg chg="mod">
          <ac:chgData name="Sarah Philpott" userId="S::sarah.philpott@livingstreets.org.uk::cdd56eaf-53b0-4fc9-bbf9-61c272176e0c" providerId="AD" clId="Web-{99319D2D-2EDB-5C1F-4F59-C54546082472}" dt="2024-12-04T12:17:53.351" v="12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Sarah Philpott" userId="S::sarah.philpott@livingstreets.org.uk::cdd56eaf-53b0-4fc9-bbf9-61c272176e0c" providerId="AD" clId="Web-{99319D2D-2EDB-5C1F-4F59-C54546082472}" dt="2024-12-04T12:18:11.164" v="33" actId="20577"/>
        <pc:sldMkLst>
          <pc:docMk/>
          <pc:sldMk cId="662477376" sldId="280"/>
        </pc:sldMkLst>
        <pc:spChg chg="mod">
          <ac:chgData name="Sarah Philpott" userId="S::sarah.philpott@livingstreets.org.uk::cdd56eaf-53b0-4fc9-bbf9-61c272176e0c" providerId="AD" clId="Web-{99319D2D-2EDB-5C1F-4F59-C54546082472}" dt="2024-12-04T12:18:11.164" v="33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walking&#10;&#10;Description automatically generated">
            <a:extLst>
              <a:ext uri="{FF2B5EF4-FFF2-40B4-BE49-F238E27FC236}">
                <a16:creationId xmlns:a16="http://schemas.microsoft.com/office/drawing/2014/main" id="{32E42EAC-689F-B893-9BF0-6AF6F8AE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Trwy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180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gydol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 mis </a:t>
            </a:r>
            <a:r>
              <a:rPr lang="1106" sz="1800" err="1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Mehefin</a:t>
            </a:r>
            <a:r>
              <a:rPr lang="1106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!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/>
                <a:cs typeface="Swiss721 BT" panose="020B0504020202020204" pitchFamily="34" charset="0"/>
              </a:rPr>
              <a:t>Sut?</a:t>
            </a:r>
            <a:endParaRPr lang="1106" dirty="0"/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Cerdded/troelli, seiclo, sgwtera neu barcio a cherdded i'r ysgol gymaint â phosibl yn ystod mis Mehefin, gan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00103" y="3429000"/>
            <a:ext cx="9289295" cy="41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4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01390" y="1301116"/>
            <a:ext cx="56474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Ceisiwch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gerdded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/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troelli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seiclo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,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sgwtera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neu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barcio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a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cherdded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gymaint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 â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phosibl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 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trwy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 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gydol</a:t>
            </a:r>
            <a:r>
              <a:rPr lang="1106" sz="2400" b="1">
                <a:latin typeface="Swiss721 BT"/>
                <a:cs typeface="Swiss721 BT" panose="020B0504020202020204" pitchFamily="34" charset="0"/>
              </a:rPr>
              <a:t> mis </a:t>
            </a:r>
            <a:r>
              <a:rPr lang="1106" sz="2400" b="1" dirty="0" err="1">
                <a:latin typeface="Swiss721 BT"/>
                <a:cs typeface="Swiss721 BT" panose="020B0504020202020204" pitchFamily="34" charset="0"/>
              </a:rPr>
              <a:t>Mehefin</a:t>
            </a:r>
            <a:r>
              <a:rPr lang="1106" sz="2400" b="1" dirty="0">
                <a:latin typeface="Swiss721 BT"/>
                <a:cs typeface="Swiss721 BT" panose="020B0504020202020204" pitchFamily="34" charset="0"/>
              </a:rPr>
              <a:t>.</a:t>
            </a:r>
            <a:r>
              <a:rPr lang="1106" sz="2400" b="0" dirty="0">
                <a:latin typeface="Swiss721 BT"/>
                <a:cs typeface="Swiss721 BT" panose="020B0504020202020204" pitchFamily="34" charset="0"/>
              </a:rPr>
              <a:t> </a:t>
            </a:r>
            <a:endParaRPr lang="1106" sz="2400" b="1" dirty="0">
              <a:latin typeface="Swiss721 BT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 descr="A group of children walking&#10;&#10;Description automatically generated">
            <a:extLst>
              <a:ext uri="{FF2B5EF4-FFF2-40B4-BE49-F238E27FC236}">
                <a16:creationId xmlns:a16="http://schemas.microsoft.com/office/drawing/2014/main" id="{47B8F77B-666B-0788-5C94-139353BA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4" y="1325880"/>
            <a:ext cx="965443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customXml/itemProps2.xml><?xml version="1.0" encoding="utf-8"?>
<ds:datastoreItem xmlns:ds="http://schemas.openxmlformats.org/officeDocument/2006/customXml" ds:itemID="{FD189BDC-E6B8-4E89-B2ED-D56EF4A61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406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100</cp:revision>
  <dcterms:created xsi:type="dcterms:W3CDTF">2020-01-07T11:14:38Z</dcterms:created>
  <dcterms:modified xsi:type="dcterms:W3CDTF">2024-12-04T12:18:14Z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