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2"/>
  </p:notesMasterIdLst>
  <p:sldIdLst>
    <p:sldId id="272" r:id="rId6"/>
    <p:sldId id="279" r:id="rId7"/>
    <p:sldId id="286" r:id="rId8"/>
    <p:sldId id="349" r:id="rId9"/>
    <p:sldId id="280" r:id="rId10"/>
    <p:sldId id="35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62B98-FEE6-E74B-2551-3372DC154186}" name="Francesca Marzullo" initials="FM" userId="S::Francesca.Marzullo@livingstreets.org.uk::30ff084c-1b57-42e3-ae4c-f04756707da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Cara-Collins" initials="NC" lastIdx="5" clrIdx="0">
    <p:extLst>
      <p:ext uri="{19B8F6BF-5375-455C-9EA6-DF929625EA0E}">
        <p15:presenceInfo xmlns:p15="http://schemas.microsoft.com/office/powerpoint/2012/main" userId="S::nina.cara-collins@livingstreets.org.uk::32cd05e3-20df-4679-99c7-2f331d1350ff" providerId="AD"/>
      </p:ext>
    </p:extLst>
  </p:cmAuthor>
  <p:cmAuthor id="2" name="Jennifer Wiles" initials="JW" lastIdx="7" clrIdx="1">
    <p:extLst>
      <p:ext uri="{19B8F6BF-5375-455C-9EA6-DF929625EA0E}">
        <p15:presenceInfo xmlns:p15="http://schemas.microsoft.com/office/powerpoint/2012/main" userId="S::jennifer.wiles@livingstreets.org.uk::e3d7a296-a7a7-4b3c-97df-4699a3732eb9" providerId="AD"/>
      </p:ext>
    </p:extLst>
  </p:cmAuthor>
  <p:cmAuthor id="3" name="Francesca Marzullo" initials="FM" lastIdx="4" clrIdx="2">
    <p:extLst>
      <p:ext uri="{19B8F6BF-5375-455C-9EA6-DF929625EA0E}">
        <p15:presenceInfo xmlns:p15="http://schemas.microsoft.com/office/powerpoint/2012/main" userId="S::Francesca.Marzullo@livingstreets.org.uk::30ff084c-1b57-42e3-ae4c-f04756707da0" providerId="AD"/>
      </p:ext>
    </p:extLst>
  </p:cmAuthor>
  <p:cmAuthor id="4" name="Rachel Hazell" initials="RH" lastIdx="1" clrIdx="3">
    <p:extLst>
      <p:ext uri="{19B8F6BF-5375-455C-9EA6-DF929625EA0E}">
        <p15:presenceInfo xmlns:p15="http://schemas.microsoft.com/office/powerpoint/2012/main" userId="S::Rachel.Hazell@livingstreets.org.uk::e322d35f-e1b2-418a-8fec-08aa42318db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721"/>
    <a:srgbClr val="DF1995"/>
    <a:srgbClr val="D1338A"/>
    <a:srgbClr val="FFDC00"/>
    <a:srgbClr val="A7D500"/>
    <a:srgbClr val="F3922A"/>
    <a:srgbClr val="F29224"/>
    <a:srgbClr val="FF8F1C"/>
    <a:srgbClr val="E1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97253B-CE08-CB56-EA82-39C8A98D0BC7}" v="47" dt="2024-11-28T11:57:4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37" autoAdjust="0"/>
  </p:normalViewPr>
  <p:slideViewPr>
    <p:cSldViewPr snapToGrid="0">
      <p:cViewPr varScale="1">
        <p:scale>
          <a:sx n="85" d="100"/>
          <a:sy n="85" d="100"/>
        </p:scale>
        <p:origin x="14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ald Kent" userId="S::donald.kent@livingstreets.org.uk::73f76bdf-e5b5-442e-bfd0-7277cf380896" providerId="AD" clId="Web-{38F8E948-CE1A-3F65-B258-4F0751A1DAE5}"/>
    <pc:docChg chg="modSld">
      <pc:chgData name="Donald Kent" userId="S::donald.kent@livingstreets.org.uk::73f76bdf-e5b5-442e-bfd0-7277cf380896" providerId="AD" clId="Web-{38F8E948-CE1A-3F65-B258-4F0751A1DAE5}" dt="2023-06-06T13:40:11.386" v="0" actId="14100"/>
      <pc:docMkLst>
        <pc:docMk/>
      </pc:docMkLst>
      <pc:sldChg chg="modSp">
        <pc:chgData name="Donald Kent" userId="S::donald.kent@livingstreets.org.uk::73f76bdf-e5b5-442e-bfd0-7277cf380896" providerId="AD" clId="Web-{38F8E948-CE1A-3F65-B258-4F0751A1DAE5}" dt="2023-06-06T13:40:11.386" v="0" actId="14100"/>
        <pc:sldMkLst>
          <pc:docMk/>
          <pc:sldMk cId="1889863838" sldId="272"/>
        </pc:sldMkLst>
        <pc:picChg chg="mod">
          <ac:chgData name="Donald Kent" userId="S::donald.kent@livingstreets.org.uk::73f76bdf-e5b5-442e-bfd0-7277cf380896" providerId="AD" clId="Web-{38F8E948-CE1A-3F65-B258-4F0751A1DAE5}" dt="2023-06-06T13:40:11.386" v="0" actId="14100"/>
          <ac:picMkLst>
            <pc:docMk/>
            <pc:sldMk cId="1889863838" sldId="272"/>
            <ac:picMk id="3" creationId="{69E67624-780D-638A-55E2-464438ADAE25}"/>
          </ac:picMkLst>
        </pc:picChg>
      </pc:sldChg>
    </pc:docChg>
  </pc:docChgLst>
  <pc:docChgLst>
    <pc:chgData name="Vicky Spencer" userId="S::vicky.spencer@livingstreets.org.uk::fdd81306-c9a2-4770-a3b8-ae5e8d383ab0" providerId="AD" clId="Web-{9C97253B-CE08-CB56-EA82-39C8A98D0BC7}"/>
    <pc:docChg chg="modSld">
      <pc:chgData name="Vicky Spencer" userId="S::vicky.spencer@livingstreets.org.uk::fdd81306-c9a2-4770-a3b8-ae5e8d383ab0" providerId="AD" clId="Web-{9C97253B-CE08-CB56-EA82-39C8A98D0BC7}" dt="2024-11-28T11:57:45.485" v="30" actId="20577"/>
      <pc:docMkLst>
        <pc:docMk/>
      </pc:docMkLst>
      <pc:sldChg chg="modSp">
        <pc:chgData name="Vicky Spencer" userId="S::vicky.spencer@livingstreets.org.uk::fdd81306-c9a2-4770-a3b8-ae5e8d383ab0" providerId="AD" clId="Web-{9C97253B-CE08-CB56-EA82-39C8A98D0BC7}" dt="2024-11-28T11:57:19.092" v="11" actId="20577"/>
        <pc:sldMkLst>
          <pc:docMk/>
          <pc:sldMk cId="1066646856" sldId="279"/>
        </pc:sldMkLst>
        <pc:spChg chg="mod">
          <ac:chgData name="Vicky Spencer" userId="S::vicky.spencer@livingstreets.org.uk::fdd81306-c9a2-4770-a3b8-ae5e8d383ab0" providerId="AD" clId="Web-{9C97253B-CE08-CB56-EA82-39C8A98D0BC7}" dt="2024-11-28T11:57:19.092" v="11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S::vicky.spencer@livingstreets.org.uk::fdd81306-c9a2-4770-a3b8-ae5e8d383ab0" providerId="AD" clId="Web-{9C97253B-CE08-CB56-EA82-39C8A98D0BC7}" dt="2024-11-28T11:57:45.485" v="30" actId="20577"/>
        <pc:sldMkLst>
          <pc:docMk/>
          <pc:sldMk cId="662477376" sldId="280"/>
        </pc:sldMkLst>
        <pc:spChg chg="mod">
          <ac:chgData name="Vicky Spencer" userId="S::vicky.spencer@livingstreets.org.uk::fdd81306-c9a2-4770-a3b8-ae5e8d383ab0" providerId="AD" clId="Web-{9C97253B-CE08-CB56-EA82-39C8A98D0BC7}" dt="2024-11-28T11:57:45.485" v="30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  <pc:docChgLst>
    <pc:chgData name="Francesca Marzullo" userId="30ff084c-1b57-42e3-ae4c-f04756707da0" providerId="ADAL" clId="{EBBF4E4A-3137-441C-A0AA-A1AAE5C341E3}"/>
    <pc:docChg chg="custSel modSld">
      <pc:chgData name="Francesca Marzullo" userId="30ff084c-1b57-42e3-ae4c-f04756707da0" providerId="ADAL" clId="{EBBF4E4A-3137-441C-A0AA-A1AAE5C341E3}" dt="2023-06-01T16:35:13.042" v="76" actId="1076"/>
      <pc:docMkLst>
        <pc:docMk/>
      </pc:docMkLst>
      <pc:sldChg chg="modSp mod">
        <pc:chgData name="Francesca Marzullo" userId="30ff084c-1b57-42e3-ae4c-f04756707da0" providerId="ADAL" clId="{EBBF4E4A-3137-441C-A0AA-A1AAE5C341E3}" dt="2023-06-01T16:32:16.986" v="59" actId="20577"/>
        <pc:sldMkLst>
          <pc:docMk/>
          <pc:sldMk cId="1066646856" sldId="279"/>
        </pc:sldMkLst>
        <pc:spChg chg="mod">
          <ac:chgData name="Francesca Marzullo" userId="30ff084c-1b57-42e3-ae4c-f04756707da0" providerId="ADAL" clId="{EBBF4E4A-3137-441C-A0AA-A1AAE5C341E3}" dt="2023-06-01T16:31:23.714" v="2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2:16.986" v="59" actId="20577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6" creationId="{D8D713D6-A5BD-6607-B9E5-403597745403}"/>
          </ac:picMkLst>
        </pc:picChg>
        <pc:picChg chg="mod">
          <ac:chgData name="Francesca Marzullo" userId="30ff084c-1b57-42e3-ae4c-f04756707da0" providerId="ADAL" clId="{EBBF4E4A-3137-441C-A0AA-A1AAE5C341E3}" dt="2023-06-01T16:31:01.793" v="1" actId="2711"/>
          <ac:picMkLst>
            <pc:docMk/>
            <pc:sldMk cId="1066646856" sldId="279"/>
            <ac:picMk id="12" creationId="{D500A76D-3A74-4C0F-99EC-FEF4DE3261B6}"/>
          </ac:picMkLst>
        </pc:picChg>
      </pc:sldChg>
      <pc:sldChg chg="modSp mod">
        <pc:chgData name="Francesca Marzullo" userId="30ff084c-1b57-42e3-ae4c-f04756707da0" providerId="ADAL" clId="{EBBF4E4A-3137-441C-A0AA-A1AAE5C341E3}" dt="2023-06-01T16:34:47.623" v="74" actId="27636"/>
        <pc:sldMkLst>
          <pc:docMk/>
          <pc:sldMk cId="662477376" sldId="280"/>
        </pc:sldMkLst>
        <pc:spChg chg="mod">
          <ac:chgData name="Francesca Marzullo" userId="30ff084c-1b57-42e3-ae4c-f04756707da0" providerId="ADAL" clId="{EBBF4E4A-3137-441C-A0AA-A1AAE5C341E3}" dt="2023-06-01T16:34:47.623" v="74" actId="27636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Francesca Marzullo" userId="30ff084c-1b57-42e3-ae4c-f04756707da0" providerId="ADAL" clId="{EBBF4E4A-3137-441C-A0AA-A1AAE5C341E3}" dt="2023-06-01T16:34:41.904" v="71" actId="2711"/>
          <ac:spMkLst>
            <pc:docMk/>
            <pc:sldMk cId="662477376" sldId="280"/>
            <ac:spMk id="21" creationId="{F6F1BAD1-2144-4C87-AF1A-F89C0583E057}"/>
          </ac:spMkLst>
        </pc:spChg>
      </pc:sldChg>
      <pc:sldChg chg="modSp mod addCm">
        <pc:chgData name="Francesca Marzullo" userId="30ff084c-1b57-42e3-ae4c-f04756707da0" providerId="ADAL" clId="{EBBF4E4A-3137-441C-A0AA-A1AAE5C341E3}" dt="2023-06-01T16:33:53.068" v="62" actId="2711"/>
        <pc:sldMkLst>
          <pc:docMk/>
          <pc:sldMk cId="3741007567" sldId="286"/>
        </pc:sldMkLst>
        <pc:spChg chg="mod">
          <ac:chgData name="Francesca Marzullo" userId="30ff084c-1b57-42e3-ae4c-f04756707da0" providerId="ADAL" clId="{EBBF4E4A-3137-441C-A0AA-A1AAE5C341E3}" dt="2023-06-01T16:33:53.068" v="62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3" creationId="{73613EDD-4CC6-46B2-9234-714DCCF25AAA}"/>
          </ac:spMkLst>
        </pc:spChg>
        <pc:spChg chg="mod">
          <ac:chgData name="Francesca Marzullo" userId="30ff084c-1b57-42e3-ae4c-f04756707da0" providerId="ADAL" clId="{EBBF4E4A-3137-441C-A0AA-A1AAE5C341E3}" dt="2023-06-01T16:33:49.857" v="61" actId="2711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4" creationId="{C775CF9D-BFDC-45B2-9A82-791CD7B27623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7" creationId="{A073EAA6-1E93-4C9B-A405-00C2623330FF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8" creationId="{43BBFCD1-7580-554E-0259-5328F5D19AA1}"/>
          </ac:picMkLst>
        </pc:picChg>
        <pc:picChg chg="mod">
          <ac:chgData name="Francesca Marzullo" userId="30ff084c-1b57-42e3-ae4c-f04756707da0" providerId="ADAL" clId="{EBBF4E4A-3137-441C-A0AA-A1AAE5C341E3}" dt="2023-06-01T16:33:49.857" v="61" actId="2711"/>
          <ac:picMkLst>
            <pc:docMk/>
            <pc:sldMk cId="3741007567" sldId="286"/>
            <ac:picMk id="12" creationId="{D500A76D-3A74-4C0F-99EC-FEF4DE3261B6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3:44.275" v="60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addCm">
        <pc:chgData name="Francesca Marzullo" userId="30ff084c-1b57-42e3-ae4c-f04756707da0" providerId="ADAL" clId="{EBBF4E4A-3137-441C-A0AA-A1AAE5C341E3}" dt="2023-06-01T16:30:38.328" v="0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0:38.328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modSp mod addCm">
        <pc:chgData name="Francesca Marzullo" userId="30ff084c-1b57-42e3-ae4c-f04756707da0" providerId="ADAL" clId="{EBBF4E4A-3137-441C-A0AA-A1AAE5C341E3}" dt="2023-06-01T16:34:34.530" v="70" actId="1076"/>
        <pc:sldMkLst>
          <pc:docMk/>
          <pc:sldMk cId="543721231" sldId="349"/>
        </pc:sldMkLst>
        <pc:spChg chg="mod">
          <ac:chgData name="Francesca Marzullo" userId="30ff084c-1b57-42e3-ae4c-f04756707da0" providerId="ADAL" clId="{EBBF4E4A-3137-441C-A0AA-A1AAE5C341E3}" dt="2023-06-01T16:34:23.200" v="65" actId="2711"/>
          <ac:spMkLst>
            <pc:docMk/>
            <pc:sldMk cId="543721231" sldId="349"/>
            <ac:spMk id="7" creationId="{E44DD408-0999-E082-91F6-304A557AB49A}"/>
          </ac:spMkLst>
        </pc:spChg>
        <pc:spChg chg="mod">
          <ac:chgData name="Francesca Marzullo" userId="30ff084c-1b57-42e3-ae4c-f04756707da0" providerId="ADAL" clId="{EBBF4E4A-3137-441C-A0AA-A1AAE5C341E3}" dt="2023-06-01T16:34:20.406" v="64" actId="2711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Francesca Marzullo" userId="30ff084c-1b57-42e3-ae4c-f04756707da0" providerId="ADAL" clId="{EBBF4E4A-3137-441C-A0AA-A1AAE5C341E3}" dt="2023-06-01T16:34:29.346" v="69" actId="20577"/>
          <ac:spMkLst>
            <pc:docMk/>
            <pc:sldMk cId="543721231" sldId="349"/>
            <ac:spMk id="9" creationId="{8B2C76E4-DE13-78F5-4011-A2DCE020260A}"/>
          </ac:spMkLst>
        </pc:spChg>
        <pc:picChg chg="mod">
          <ac:chgData name="Francesca Marzullo" userId="30ff084c-1b57-42e3-ae4c-f04756707da0" providerId="ADAL" clId="{EBBF4E4A-3137-441C-A0AA-A1AAE5C341E3}" dt="2023-06-01T16:34:34.530" v="70" actId="1076"/>
          <ac:picMkLst>
            <pc:docMk/>
            <pc:sldMk cId="543721231" sldId="349"/>
            <ac:picMk id="11" creationId="{C89AA2AD-8693-DB0E-7A93-DB217B5A3C8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Francesca Marzullo" userId="30ff084c-1b57-42e3-ae4c-f04756707da0" providerId="ADAL" clId="{EBBF4E4A-3137-441C-A0AA-A1AAE5C341E3}" dt="2023-06-01T16:34:15.384" v="63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  <pc:sldChg chg="modSp mod">
        <pc:chgData name="Francesca Marzullo" userId="30ff084c-1b57-42e3-ae4c-f04756707da0" providerId="ADAL" clId="{EBBF4E4A-3137-441C-A0AA-A1AAE5C341E3}" dt="2023-06-01T16:35:13.042" v="76" actId="1076"/>
        <pc:sldMkLst>
          <pc:docMk/>
          <pc:sldMk cId="763736288" sldId="350"/>
        </pc:sldMkLst>
        <pc:spChg chg="mod">
          <ac:chgData name="Francesca Marzullo" userId="30ff084c-1b57-42e3-ae4c-f04756707da0" providerId="ADAL" clId="{EBBF4E4A-3137-441C-A0AA-A1AAE5C341E3}" dt="2023-06-01T16:35:13.042" v="76" actId="1076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Vicky Spencer" userId="fdd81306-c9a2-4770-a3b8-ae5e8d383ab0" providerId="ADAL" clId="{BCE93CCD-D456-4281-9F1C-B81172BAF958}"/>
    <pc:docChg chg="custSel delSld modSld">
      <pc:chgData name="Vicky Spencer" userId="fdd81306-c9a2-4770-a3b8-ae5e8d383ab0" providerId="ADAL" clId="{BCE93CCD-D456-4281-9F1C-B81172BAF958}" dt="2023-06-08T10:21:19.031" v="37" actId="164"/>
      <pc:docMkLst>
        <pc:docMk/>
      </pc:docMkLst>
      <pc:sldChg chg="modSp mod">
        <pc:chgData name="Vicky Spencer" userId="fdd81306-c9a2-4770-a3b8-ae5e8d383ab0" providerId="ADAL" clId="{BCE93CCD-D456-4281-9F1C-B81172BAF958}" dt="2023-06-02T07:30:06.719" v="2" actId="1076"/>
        <pc:sldMkLst>
          <pc:docMk/>
          <pc:sldMk cId="662477376" sldId="280"/>
        </pc:sldMkLst>
        <pc:picChg chg="mod">
          <ac:chgData name="Vicky Spencer" userId="fdd81306-c9a2-4770-a3b8-ae5e8d383ab0" providerId="ADAL" clId="{BCE93CCD-D456-4281-9F1C-B81172BAF958}" dt="2023-06-02T07:30:06.719" v="2" actId="1076"/>
          <ac:picMkLst>
            <pc:docMk/>
            <pc:sldMk cId="662477376" sldId="280"/>
            <ac:picMk id="6" creationId="{9471BFAD-9982-1593-8B00-438AF24863D5}"/>
          </ac:picMkLst>
        </pc:picChg>
      </pc:sldChg>
      <pc:sldChg chg="addSp delSp modSp mod delCm">
        <pc:chgData name="Vicky Spencer" userId="fdd81306-c9a2-4770-a3b8-ae5e8d383ab0" providerId="ADAL" clId="{BCE93CCD-D456-4281-9F1C-B81172BAF958}" dt="2023-06-08T10:21:19.031" v="37" actId="164"/>
        <pc:sldMkLst>
          <pc:docMk/>
          <pc:sldMk cId="3741007567" sldId="286"/>
        </pc:sldMkLst>
        <pc:spChg chg="add mod ord">
          <ac:chgData name="Vicky Spencer" userId="fdd81306-c9a2-4770-a3b8-ae5e8d383ab0" providerId="ADAL" clId="{BCE93CCD-D456-4281-9F1C-B81172BAF958}" dt="2023-06-08T10:21:19.031" v="37" actId="164"/>
          <ac:spMkLst>
            <pc:docMk/>
            <pc:sldMk cId="3741007567" sldId="286"/>
            <ac:spMk id="5" creationId="{CDA7A1E4-39F6-BFCF-A670-855C2C9E5D77}"/>
          </ac:spMkLst>
        </pc:spChg>
        <pc:grpChg chg="add mod">
          <ac:chgData name="Vicky Spencer" userId="fdd81306-c9a2-4770-a3b8-ae5e8d383ab0" providerId="ADAL" clId="{BCE93CCD-D456-4281-9F1C-B81172BAF958}" dt="2023-06-08T10:21:19.031" v="37" actId="164"/>
          <ac:grpSpMkLst>
            <pc:docMk/>
            <pc:sldMk cId="3741007567" sldId="286"/>
            <ac:grpSpMk id="8" creationId="{0DEBBAF6-AABD-AD3F-712E-1BCAA3A77CF6}"/>
          </ac:grpSpMkLst>
        </pc:grpChg>
        <pc:picChg chg="mod">
          <ac:chgData name="Vicky Spencer" userId="fdd81306-c9a2-4770-a3b8-ae5e8d383ab0" providerId="ADAL" clId="{BCE93CCD-D456-4281-9F1C-B81172BAF958}" dt="2023-06-02T07:30:58.213" v="15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BCE93CCD-D456-4281-9F1C-B81172BAF958}" dt="2023-06-08T10:21:19.031" v="37" actId="164"/>
          <ac:picMkLst>
            <pc:docMk/>
            <pc:sldMk cId="3741007567" sldId="286"/>
            <ac:picMk id="6" creationId="{C459DC07-A8D7-D276-BB85-03BBD2B1BD4D}"/>
          </ac:picMkLst>
        </pc:picChg>
        <pc:picChg chg="del mod">
          <ac:chgData name="Vicky Spencer" userId="fdd81306-c9a2-4770-a3b8-ae5e8d383ab0" providerId="ADAL" clId="{BCE93CCD-D456-4281-9F1C-B81172BAF958}" dt="2023-06-02T07:31:24.398" v="19" actId="478"/>
          <ac:picMkLst>
            <pc:docMk/>
            <pc:sldMk cId="3741007567" sldId="286"/>
            <ac:picMk id="8" creationId="{43BBFCD1-7580-554E-0259-5328F5D19AA1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31:01.203" v="16"/>
              <pc2:cmMkLst xmlns:pc2="http://schemas.microsoft.com/office/powerpoint/2019/9/main/command">
                <pc:docMk/>
                <pc:sldMk cId="3741007567" sldId="286"/>
                <pc2:cmMk id="{C0C5EF6E-D4C2-4B09-B3F0-73AEE0798F20}"/>
              </pc2:cmMkLst>
            </pc226:cmChg>
          </p:ext>
        </pc:extLst>
      </pc:sldChg>
      <pc:sldChg chg="del delCm">
        <pc:chgData name="Vicky Spencer" userId="fdd81306-c9a2-4770-a3b8-ae5e8d383ab0" providerId="ADAL" clId="{BCE93CCD-D456-4281-9F1C-B81172BAF958}" dt="2023-06-02T07:29:34.180" v="1" actId="2696"/>
        <pc:sldMkLst>
          <pc:docMk/>
          <pc:sldMk cId="2195949878" sldId="2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Vicky Spencer" userId="fdd81306-c9a2-4770-a3b8-ae5e8d383ab0" providerId="ADAL" clId="{BCE93CCD-D456-4281-9F1C-B81172BAF958}" dt="2023-06-02T07:29:31.646" v="0"/>
              <pc2:cmMkLst xmlns:pc2="http://schemas.microsoft.com/office/powerpoint/2019/9/main/command">
                <pc:docMk/>
                <pc:sldMk cId="2195949878" sldId="287"/>
                <pc2:cmMk id="{8AFB050D-FA30-400E-BAEA-2A79400559D4}"/>
              </pc2:cmMkLst>
            </pc226:cmChg>
          </p:ext>
        </pc:extLst>
      </pc:sldChg>
      <pc:sldChg chg="addSp delSp modSp mod delCm modCm">
        <pc:chgData name="Vicky Spencer" userId="fdd81306-c9a2-4770-a3b8-ae5e8d383ab0" providerId="ADAL" clId="{BCE93CCD-D456-4281-9F1C-B81172BAF958}" dt="2023-06-02T07:32:48.323" v="36"/>
        <pc:sldMkLst>
          <pc:docMk/>
          <pc:sldMk cId="543721231" sldId="349"/>
        </pc:sldMkLst>
        <pc:spChg chg="add mod">
          <ac:chgData name="Vicky Spencer" userId="fdd81306-c9a2-4770-a3b8-ae5e8d383ab0" providerId="ADAL" clId="{BCE93CCD-D456-4281-9F1C-B81172BAF958}" dt="2023-06-02T07:32:42.181" v="35" actId="1076"/>
          <ac:spMkLst>
            <pc:docMk/>
            <pc:sldMk cId="543721231" sldId="349"/>
            <ac:spMk id="2" creationId="{275E75EE-B1DF-FDAD-E741-72ADDD49D7EF}"/>
          </ac:spMkLst>
        </pc:spChg>
        <pc:picChg chg="add mod">
          <ac:chgData name="Vicky Spencer" userId="fdd81306-c9a2-4770-a3b8-ae5e8d383ab0" providerId="ADAL" clId="{BCE93CCD-D456-4281-9F1C-B81172BAF958}" dt="2023-06-02T07:32:32.806" v="33" actId="1076"/>
          <ac:picMkLst>
            <pc:docMk/>
            <pc:sldMk cId="543721231" sldId="349"/>
            <ac:picMk id="3" creationId="{24FEDDA9-83FB-20B5-6901-23633B583053}"/>
          </ac:picMkLst>
        </pc:picChg>
        <pc:picChg chg="del mod">
          <ac:chgData name="Vicky Spencer" userId="fdd81306-c9a2-4770-a3b8-ae5e8d383ab0" providerId="ADAL" clId="{BCE93CCD-D456-4281-9F1C-B81172BAF958}" dt="2023-06-02T07:32:16.257" v="27" actId="478"/>
          <ac:picMkLst>
            <pc:docMk/>
            <pc:sldMk cId="543721231" sldId="349"/>
            <ac:picMk id="4" creationId="{DB7165BA-5711-6FF6-B417-EA687D02C63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Vicky Spencer" userId="fdd81306-c9a2-4770-a3b8-ae5e8d383ab0" providerId="ADAL" clId="{BCE93CCD-D456-4281-9F1C-B81172BAF958}" dt="2023-06-02T07:32:48.323" v="36"/>
              <pc2:cmMkLst xmlns:pc2="http://schemas.microsoft.com/office/powerpoint/2019/9/main/command">
                <pc:docMk/>
                <pc:sldMk cId="543721231" sldId="349"/>
                <pc2:cmMk id="{70075F4E-BE65-492D-A53D-3DCAFF467430}"/>
              </pc2:cmMkLst>
            </pc226:cmChg>
          </p:ext>
        </pc:extLst>
      </pc:sldChg>
    </pc:docChg>
  </pc:docChgLst>
  <pc:docChgLst>
    <pc:chgData name="Vicky Spencer" userId="fdd81306-c9a2-4770-a3b8-ae5e8d383ab0" providerId="ADAL" clId="{C3B9B4A3-9DDD-4BD8-B82F-231ADF1C4BD5}"/>
    <pc:docChg chg="undo custSel modSld">
      <pc:chgData name="Vicky Spencer" userId="fdd81306-c9a2-4770-a3b8-ae5e8d383ab0" providerId="ADAL" clId="{C3B9B4A3-9DDD-4BD8-B82F-231ADF1C4BD5}" dt="2023-06-01T12:49:42.197" v="278" actId="20577"/>
      <pc:docMkLst>
        <pc:docMk/>
      </pc:docMkLst>
      <pc:sldChg chg="addSp delSp modSp mod setBg">
        <pc:chgData name="Vicky Spencer" userId="fdd81306-c9a2-4770-a3b8-ae5e8d383ab0" providerId="ADAL" clId="{C3B9B4A3-9DDD-4BD8-B82F-231ADF1C4BD5}" dt="2023-06-01T12:13:49.740" v="15" actId="1076"/>
        <pc:sldMkLst>
          <pc:docMk/>
          <pc:sldMk cId="1889863838" sldId="272"/>
        </pc:sldMkLst>
        <pc:spChg chg="add del">
          <ac:chgData name="Vicky Spencer" userId="fdd81306-c9a2-4770-a3b8-ae5e8d383ab0" providerId="ADAL" clId="{C3B9B4A3-9DDD-4BD8-B82F-231ADF1C4BD5}" dt="2023-06-01T12:13:13.194" v="11" actId="26606"/>
          <ac:spMkLst>
            <pc:docMk/>
            <pc:sldMk cId="1889863838" sldId="272"/>
            <ac:spMk id="5" creationId="{42A4FC2C-047E-45A5-965D-8E1E3BF09BC6}"/>
          </ac:spMkLst>
        </pc:spChg>
        <pc:picChg chg="add mod">
          <ac:chgData name="Vicky Spencer" userId="fdd81306-c9a2-4770-a3b8-ae5e8d383ab0" providerId="ADAL" clId="{C3B9B4A3-9DDD-4BD8-B82F-231ADF1C4BD5}" dt="2023-06-01T12:13:49.740" v="15" actId="1076"/>
          <ac:picMkLst>
            <pc:docMk/>
            <pc:sldMk cId="1889863838" sldId="272"/>
            <ac:picMk id="3" creationId="{69E67624-780D-638A-55E2-464438ADAE25}"/>
          </ac:picMkLst>
        </pc:picChg>
        <pc:picChg chg="del">
          <ac:chgData name="Vicky Spencer" userId="fdd81306-c9a2-4770-a3b8-ae5e8d383ab0" providerId="ADAL" clId="{C3B9B4A3-9DDD-4BD8-B82F-231ADF1C4BD5}" dt="2023-06-01T12:11:28.213" v="0" actId="478"/>
          <ac:picMkLst>
            <pc:docMk/>
            <pc:sldMk cId="1889863838" sldId="272"/>
            <ac:picMk id="15" creationId="{3DA3189C-2086-991E-50CF-DBFB7B1B5D5F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5:26.159" v="194" actId="1076"/>
        <pc:sldMkLst>
          <pc:docMk/>
          <pc:sldMk cId="1066646856" sldId="279"/>
        </pc:sldMkLst>
        <pc:spChg chg="mod">
          <ac:chgData name="Vicky Spencer" userId="fdd81306-c9a2-4770-a3b8-ae5e8d383ab0" providerId="ADAL" clId="{C3B9B4A3-9DDD-4BD8-B82F-231ADF1C4BD5}" dt="2023-06-01T12:45:26.159" v="194" actId="1076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C3B9B4A3-9DDD-4BD8-B82F-231ADF1C4BD5}" dt="2023-06-01T12:41:09.888" v="151" actId="14100"/>
          <ac:spMkLst>
            <pc:docMk/>
            <pc:sldMk cId="1066646856" sldId="279"/>
            <ac:spMk id="5" creationId="{83AB849B-D461-44BD-B269-B54771123065}"/>
          </ac:spMkLst>
        </pc:spChg>
        <pc:picChg chg="add del mod">
          <ac:chgData name="Vicky Spencer" userId="fdd81306-c9a2-4770-a3b8-ae5e8d383ab0" providerId="ADAL" clId="{C3B9B4A3-9DDD-4BD8-B82F-231ADF1C4BD5}" dt="2023-06-01T12:41:06.444" v="150" actId="478"/>
          <ac:picMkLst>
            <pc:docMk/>
            <pc:sldMk cId="1066646856" sldId="279"/>
            <ac:picMk id="4" creationId="{32D7BFB0-A5C1-0A3C-07C5-C3B5F353AE71}"/>
          </ac:picMkLst>
        </pc:picChg>
        <pc:picChg chg="add mod">
          <ac:chgData name="Vicky Spencer" userId="fdd81306-c9a2-4770-a3b8-ae5e8d383ab0" providerId="ADAL" clId="{C3B9B4A3-9DDD-4BD8-B82F-231ADF1C4BD5}" dt="2023-06-01T12:45:21.640" v="193" actId="1076"/>
          <ac:picMkLst>
            <pc:docMk/>
            <pc:sldMk cId="1066646856" sldId="279"/>
            <ac:picMk id="6" creationId="{D8D713D6-A5BD-6607-B9E5-403597745403}"/>
          </ac:picMkLst>
        </pc:picChg>
        <pc:picChg chg="del">
          <ac:chgData name="Vicky Spencer" userId="fdd81306-c9a2-4770-a3b8-ae5e8d383ab0" providerId="ADAL" clId="{C3B9B4A3-9DDD-4BD8-B82F-231ADF1C4BD5}" dt="2023-06-01T12:11:49.509" v="3" actId="478"/>
          <ac:picMkLst>
            <pc:docMk/>
            <pc:sldMk cId="1066646856" sldId="279"/>
            <ac:picMk id="8" creationId="{7668294E-41E9-27D6-C168-A755C13667D1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9:10.356" v="274" actId="20577"/>
        <pc:sldMkLst>
          <pc:docMk/>
          <pc:sldMk cId="662477376" sldId="280"/>
        </pc:sldMkLst>
        <pc:spChg chg="mod">
          <ac:chgData name="Vicky Spencer" userId="fdd81306-c9a2-4770-a3b8-ae5e8d383ab0" providerId="ADAL" clId="{C3B9B4A3-9DDD-4BD8-B82F-231ADF1C4BD5}" dt="2023-06-01T12:43:03.475" v="181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C3B9B4A3-9DDD-4BD8-B82F-231ADF1C4BD5}" dt="2023-06-01T12:43:59.075" v="191" actId="14100"/>
          <ac:spMkLst>
            <pc:docMk/>
            <pc:sldMk cId="662477376" sldId="280"/>
            <ac:spMk id="7" creationId="{5D8DC1BA-AE2A-09C0-4B08-331F42C653A5}"/>
          </ac:spMkLst>
        </pc:spChg>
        <pc:spChg chg="mod">
          <ac:chgData name="Vicky Spencer" userId="fdd81306-c9a2-4770-a3b8-ae5e8d383ab0" providerId="ADAL" clId="{C3B9B4A3-9DDD-4BD8-B82F-231ADF1C4BD5}" dt="2023-06-01T12:47:16.011" v="222" actId="20577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C3B9B4A3-9DDD-4BD8-B82F-231ADF1C4BD5}" dt="2023-06-01T12:49:10.356" v="274" actId="20577"/>
          <ac:spMkLst>
            <pc:docMk/>
            <pc:sldMk cId="662477376" sldId="280"/>
            <ac:spMk id="21" creationId="{F6F1BAD1-2144-4C87-AF1A-F89C0583E057}"/>
          </ac:spMkLst>
        </pc:spChg>
        <pc:picChg chg="add mod ord">
          <ac:chgData name="Vicky Spencer" userId="fdd81306-c9a2-4770-a3b8-ae5e8d383ab0" providerId="ADAL" clId="{C3B9B4A3-9DDD-4BD8-B82F-231ADF1C4BD5}" dt="2023-06-01T12:43:55.331" v="190" actId="1076"/>
          <ac:picMkLst>
            <pc:docMk/>
            <pc:sldMk cId="662477376" sldId="280"/>
            <ac:picMk id="6" creationId="{9471BFAD-9982-1593-8B00-438AF24863D5}"/>
          </ac:picMkLst>
        </pc:picChg>
        <pc:picChg chg="del">
          <ac:chgData name="Vicky Spencer" userId="fdd81306-c9a2-4770-a3b8-ae5e8d383ab0" providerId="ADAL" clId="{C3B9B4A3-9DDD-4BD8-B82F-231ADF1C4BD5}" dt="2023-06-01T12:11:57.045" v="6" actId="478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0:09.148" v="139" actId="1076"/>
        <pc:sldMkLst>
          <pc:docMk/>
          <pc:sldMk cId="3741007567" sldId="286"/>
        </pc:sldMkLst>
        <pc:spChg chg="mod">
          <ac:chgData name="Vicky Spencer" userId="fdd81306-c9a2-4770-a3b8-ae5e8d383ab0" providerId="ADAL" clId="{C3B9B4A3-9DDD-4BD8-B82F-231ADF1C4BD5}" dt="2023-06-01T12:40:09.148" v="139" actId="1076"/>
          <ac:spMkLst>
            <pc:docMk/>
            <pc:sldMk cId="3741007567" sldId="286"/>
            <ac:spMk id="14" creationId="{DF4A79F8-7361-4829-84A2-50E7B0119E3C}"/>
          </ac:spMkLst>
        </pc:spChg>
        <pc:picChg chg="del">
          <ac:chgData name="Vicky Spencer" userId="fdd81306-c9a2-4770-a3b8-ae5e8d383ab0" providerId="ADAL" clId="{C3B9B4A3-9DDD-4BD8-B82F-231ADF1C4BD5}" dt="2023-06-01T12:11:53.109" v="4" actId="478"/>
          <ac:picMkLst>
            <pc:docMk/>
            <pc:sldMk cId="3741007567" sldId="286"/>
            <ac:picMk id="6" creationId="{12A09293-1CC9-C9B1-EB46-74DA271EE4C2}"/>
          </ac:picMkLst>
        </pc:picChg>
        <pc:picChg chg="add mod">
          <ac:chgData name="Vicky Spencer" userId="fdd81306-c9a2-4770-a3b8-ae5e8d383ab0" providerId="ADAL" clId="{C3B9B4A3-9DDD-4BD8-B82F-231ADF1C4BD5}" dt="2023-06-01T12:40:01.059" v="138" actId="14100"/>
          <ac:picMkLst>
            <pc:docMk/>
            <pc:sldMk cId="3741007567" sldId="286"/>
            <ac:picMk id="8" creationId="{43BBFCD1-7580-554E-0259-5328F5D19AA1}"/>
          </ac:picMkLst>
        </pc:picChg>
      </pc:sldChg>
      <pc:sldChg chg="addSp delSp modSp mod delAnim">
        <pc:chgData name="Vicky Spencer" userId="fdd81306-c9a2-4770-a3b8-ae5e8d383ab0" providerId="ADAL" clId="{C3B9B4A3-9DDD-4BD8-B82F-231ADF1C4BD5}" dt="2023-06-01T12:49:42.197" v="278" actId="20577"/>
        <pc:sldMkLst>
          <pc:docMk/>
          <pc:sldMk cId="2195949878" sldId="287"/>
        </pc:sldMkLst>
        <pc:spChg chg="add mod">
          <ac:chgData name="Vicky Spencer" userId="fdd81306-c9a2-4770-a3b8-ae5e8d383ab0" providerId="ADAL" clId="{C3B9B4A3-9DDD-4BD8-B82F-231ADF1C4BD5}" dt="2023-06-01T12:49:42.197" v="278" actId="20577"/>
          <ac:spMkLst>
            <pc:docMk/>
            <pc:sldMk cId="2195949878" sldId="287"/>
            <ac:spMk id="3" creationId="{A5E1C5A7-8EEC-AB18-A0A6-A230CC2FAD23}"/>
          </ac:spMkLst>
        </pc:spChg>
        <pc:picChg chg="del">
          <ac:chgData name="Vicky Spencer" userId="fdd81306-c9a2-4770-a3b8-ae5e8d383ab0" providerId="ADAL" clId="{C3B9B4A3-9DDD-4BD8-B82F-231ADF1C4BD5}" dt="2023-06-01T12:11:36.966" v="1" actId="478"/>
          <ac:picMkLst>
            <pc:docMk/>
            <pc:sldMk cId="2195949878" sldId="287"/>
            <ac:picMk id="2" creationId="{7B57DAC0-C603-BE4F-2C9A-73A973054DF1}"/>
          </ac:picMkLst>
        </pc:picChg>
        <pc:picChg chg="del">
          <ac:chgData name="Vicky Spencer" userId="fdd81306-c9a2-4770-a3b8-ae5e8d383ab0" providerId="ADAL" clId="{C3B9B4A3-9DDD-4BD8-B82F-231ADF1C4BD5}" dt="2023-06-01T12:11:38.725" v="2" actId="478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38:44.748" v="130" actId="1076"/>
        <pc:sldMkLst>
          <pc:docMk/>
          <pc:sldMk cId="543721231" sldId="349"/>
        </pc:sldMkLst>
        <pc:spChg chg="mod">
          <ac:chgData name="Vicky Spencer" userId="fdd81306-c9a2-4770-a3b8-ae5e8d383ab0" providerId="ADAL" clId="{C3B9B4A3-9DDD-4BD8-B82F-231ADF1C4BD5}" dt="2023-06-01T12:38:44.748" v="130" actId="1076"/>
          <ac:spMkLst>
            <pc:docMk/>
            <pc:sldMk cId="543721231" sldId="349"/>
            <ac:spMk id="8" creationId="{A7238400-D79D-973B-1C4E-5EE726FBFCCE}"/>
          </ac:spMkLst>
        </pc:spChg>
        <pc:spChg chg="mod">
          <ac:chgData name="Vicky Spencer" userId="fdd81306-c9a2-4770-a3b8-ae5e8d383ab0" providerId="ADAL" clId="{C3B9B4A3-9DDD-4BD8-B82F-231ADF1C4BD5}" dt="2023-06-01T12:32:07.108" v="108" actId="20577"/>
          <ac:spMkLst>
            <pc:docMk/>
            <pc:sldMk cId="543721231" sldId="349"/>
            <ac:spMk id="9" creationId="{8B2C76E4-DE13-78F5-4011-A2DCE020260A}"/>
          </ac:spMkLst>
        </pc:spChg>
        <pc:picChg chg="del">
          <ac:chgData name="Vicky Spencer" userId="fdd81306-c9a2-4770-a3b8-ae5e8d383ab0" providerId="ADAL" clId="{C3B9B4A3-9DDD-4BD8-B82F-231ADF1C4BD5}" dt="2023-06-01T12:31:52.140" v="97" actId="478"/>
          <ac:picMkLst>
            <pc:docMk/>
            <pc:sldMk cId="543721231" sldId="349"/>
            <ac:picMk id="3" creationId="{B789EDAB-5594-1E2B-16A6-CCA74743890D}"/>
          </ac:picMkLst>
        </pc:picChg>
        <pc:picChg chg="add mod">
          <ac:chgData name="Vicky Spencer" userId="fdd81306-c9a2-4770-a3b8-ae5e8d383ab0" providerId="ADAL" clId="{C3B9B4A3-9DDD-4BD8-B82F-231ADF1C4BD5}" dt="2023-06-01T12:32:57.027" v="113" actId="1076"/>
          <ac:picMkLst>
            <pc:docMk/>
            <pc:sldMk cId="543721231" sldId="349"/>
            <ac:picMk id="4" creationId="{DB7165BA-5711-6FF6-B417-EA687D02C638}"/>
          </ac:picMkLst>
        </pc:picChg>
        <pc:picChg chg="add mod">
          <ac:chgData name="Vicky Spencer" userId="fdd81306-c9a2-4770-a3b8-ae5e8d383ab0" providerId="ADAL" clId="{C3B9B4A3-9DDD-4BD8-B82F-231ADF1C4BD5}" dt="2023-06-01T12:36:52.165" v="129" actId="208"/>
          <ac:picMkLst>
            <pc:docMk/>
            <pc:sldMk cId="543721231" sldId="349"/>
            <ac:picMk id="6" creationId="{A25BAA9A-F016-8C38-67B4-C5D02BB328C6}"/>
          </ac:picMkLst>
        </pc:picChg>
        <pc:picChg chg="add mod">
          <ac:chgData name="Vicky Spencer" userId="fdd81306-c9a2-4770-a3b8-ae5e8d383ab0" providerId="ADAL" clId="{C3B9B4A3-9DDD-4BD8-B82F-231ADF1C4BD5}" dt="2023-06-01T12:36:50.720" v="128" actId="208"/>
          <ac:picMkLst>
            <pc:docMk/>
            <pc:sldMk cId="543721231" sldId="349"/>
            <ac:picMk id="11" creationId="{C89AA2AD-8693-DB0E-7A93-DB217B5A3C8F}"/>
          </ac:picMkLst>
        </pc:picChg>
        <pc:picChg chg="add mod">
          <ac:chgData name="Vicky Spencer" userId="fdd81306-c9a2-4770-a3b8-ae5e8d383ab0" providerId="ADAL" clId="{C3B9B4A3-9DDD-4BD8-B82F-231ADF1C4BD5}" dt="2023-06-01T12:36:49.084" v="127" actId="208"/>
          <ac:picMkLst>
            <pc:docMk/>
            <pc:sldMk cId="543721231" sldId="349"/>
            <ac:picMk id="13" creationId="{75AC91EE-B715-C1C9-DD0F-A9245318D557}"/>
          </ac:picMkLst>
        </pc:picChg>
        <pc:picChg chg="del">
          <ac:chgData name="Vicky Spencer" userId="fdd81306-c9a2-4770-a3b8-ae5e8d383ab0" providerId="ADAL" clId="{C3B9B4A3-9DDD-4BD8-B82F-231ADF1C4BD5}" dt="2023-06-01T12:31:53.156" v="99" actId="478"/>
          <ac:picMkLst>
            <pc:docMk/>
            <pc:sldMk cId="543721231" sldId="349"/>
            <ac:picMk id="14" creationId="{526B2294-C5C1-58A3-854E-1A47DE75873D}"/>
          </ac:picMkLst>
        </pc:picChg>
        <pc:picChg chg="del">
          <ac:chgData name="Vicky Spencer" userId="fdd81306-c9a2-4770-a3b8-ae5e8d383ab0" providerId="ADAL" clId="{C3B9B4A3-9DDD-4BD8-B82F-231ADF1C4BD5}" dt="2023-06-01T12:31:52.780" v="98" actId="478"/>
          <ac:picMkLst>
            <pc:docMk/>
            <pc:sldMk cId="543721231" sldId="349"/>
            <ac:picMk id="18" creationId="{810D53EF-D53B-0962-BBF5-6BC3B52F5FAD}"/>
          </ac:picMkLst>
        </pc:picChg>
        <pc:picChg chg="del">
          <ac:chgData name="Vicky Spencer" userId="fdd81306-c9a2-4770-a3b8-ae5e8d383ab0" providerId="ADAL" clId="{C3B9B4A3-9DDD-4BD8-B82F-231ADF1C4BD5}" dt="2023-06-01T12:11:55.109" v="5" actId="478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mod">
        <pc:chgData name="Vicky Spencer" userId="fdd81306-c9a2-4770-a3b8-ae5e8d383ab0" providerId="ADAL" clId="{C3B9B4A3-9DDD-4BD8-B82F-231ADF1C4BD5}" dt="2023-06-01T12:46:36.236" v="202" actId="208"/>
        <pc:sldMkLst>
          <pc:docMk/>
          <pc:sldMk cId="763736288" sldId="350"/>
        </pc:sldMkLst>
        <pc:spChg chg="mod">
          <ac:chgData name="Vicky Spencer" userId="fdd81306-c9a2-4770-a3b8-ae5e8d383ab0" providerId="ADAL" clId="{C3B9B4A3-9DDD-4BD8-B82F-231ADF1C4BD5}" dt="2023-06-01T12:46:28.688" v="200" actId="1076"/>
          <ac:spMkLst>
            <pc:docMk/>
            <pc:sldMk cId="763736288" sldId="350"/>
            <ac:spMk id="7" creationId="{9D4D4390-0437-BDB6-FF64-DBDFDD21A377}"/>
          </ac:spMkLst>
        </pc:spChg>
        <pc:picChg chg="add mod">
          <ac:chgData name="Vicky Spencer" userId="fdd81306-c9a2-4770-a3b8-ae5e8d383ab0" providerId="ADAL" clId="{C3B9B4A3-9DDD-4BD8-B82F-231ADF1C4BD5}" dt="2023-06-01T12:46:36.236" v="202" actId="208"/>
          <ac:picMkLst>
            <pc:docMk/>
            <pc:sldMk cId="763736288" sldId="350"/>
            <ac:picMk id="3" creationId="{36EEABE6-79D4-3159-A1FC-A5B4C3AE92B6}"/>
          </ac:picMkLst>
        </pc:picChg>
        <pc:picChg chg="del">
          <ac:chgData name="Vicky Spencer" userId="fdd81306-c9a2-4770-a3b8-ae5e8d383ab0" providerId="ADAL" clId="{C3B9B4A3-9DDD-4BD8-B82F-231ADF1C4BD5}" dt="2023-06-01T12:11:59.980" v="7" actId="478"/>
          <ac:picMkLst>
            <pc:docMk/>
            <pc:sldMk cId="763736288" sldId="350"/>
            <ac:picMk id="5" creationId="{9E3BF969-3B2B-B4D3-E854-5DC82D4AAAAC}"/>
          </ac:picMkLst>
        </pc:picChg>
      </pc:sldChg>
    </pc:docChg>
  </pc:docChgLst>
  <pc:docChgLst>
    <pc:chgData name="Vicky Spencer" userId="fdd81306-c9a2-4770-a3b8-ae5e8d383ab0" providerId="ADAL" clId="{E6BA9FF0-C82D-457D-9908-22F32F8490D7}"/>
    <pc:docChg chg="custSel addSld delSld modSld sldOrd">
      <pc:chgData name="Vicky Spencer" userId="fdd81306-c9a2-4770-a3b8-ae5e8d383ab0" providerId="ADAL" clId="{E6BA9FF0-C82D-457D-9908-22F32F8490D7}" dt="2022-09-01T11:12:13.127" v="1055" actId="14826"/>
      <pc:docMkLst>
        <pc:docMk/>
      </pc:docMkLst>
      <pc:sldChg chg="delSp modSp mod modNotesTx">
        <pc:chgData name="Vicky Spencer" userId="fdd81306-c9a2-4770-a3b8-ae5e8d383ab0" providerId="ADAL" clId="{E6BA9FF0-C82D-457D-9908-22F32F8490D7}" dt="2022-08-12T12:20:13.132" v="442" actId="20577"/>
        <pc:sldMkLst>
          <pc:docMk/>
          <pc:sldMk cId="1889863838" sldId="272"/>
        </pc:sldMkLst>
        <pc:spChg chg="del">
          <ac:chgData name="Vicky Spencer" userId="fdd81306-c9a2-4770-a3b8-ae5e8d383ab0" providerId="ADAL" clId="{E6BA9FF0-C82D-457D-9908-22F32F8490D7}" dt="2022-08-12T12:07:59.346" v="2" actId="478"/>
          <ac:spMkLst>
            <pc:docMk/>
            <pc:sldMk cId="1889863838" sldId="272"/>
            <ac:spMk id="2" creationId="{03798127-C1E8-4CBD-BC84-35C0B5528801}"/>
          </ac:spMkLst>
        </pc:spChg>
        <pc:picChg chg="del">
          <ac:chgData name="Vicky Spencer" userId="fdd81306-c9a2-4770-a3b8-ae5e8d383ab0" providerId="ADAL" clId="{E6BA9FF0-C82D-457D-9908-22F32F8490D7}" dt="2022-08-12T12:08:02.139" v="5" actId="478"/>
          <ac:picMkLst>
            <pc:docMk/>
            <pc:sldMk cId="1889863838" sldId="272"/>
            <ac:picMk id="8" creationId="{AC55BCCF-D3FA-5484-EC68-ACA8CB24AFA9}"/>
          </ac:picMkLst>
        </pc:picChg>
        <pc:picChg chg="del">
          <ac:chgData name="Vicky Spencer" userId="fdd81306-c9a2-4770-a3b8-ae5e8d383ab0" providerId="ADAL" clId="{E6BA9FF0-C82D-457D-9908-22F32F8490D7}" dt="2022-08-12T12:08:01.652" v="4" actId="478"/>
          <ac:picMkLst>
            <pc:docMk/>
            <pc:sldMk cId="1889863838" sldId="272"/>
            <ac:picMk id="10" creationId="{FEC40D3E-BB4A-D5F7-246B-F54E01CE2724}"/>
          </ac:picMkLst>
        </pc:picChg>
        <pc:picChg chg="del">
          <ac:chgData name="Vicky Spencer" userId="fdd81306-c9a2-4770-a3b8-ae5e8d383ab0" providerId="ADAL" clId="{E6BA9FF0-C82D-457D-9908-22F32F8490D7}" dt="2022-08-12T12:07:57.117" v="1" actId="478"/>
          <ac:picMkLst>
            <pc:docMk/>
            <pc:sldMk cId="1889863838" sldId="272"/>
            <ac:picMk id="11" creationId="{39E822B7-F40B-8D85-4C6A-5E28818A907F}"/>
          </ac:picMkLst>
        </pc:picChg>
        <pc:picChg chg="del">
          <ac:chgData name="Vicky Spencer" userId="fdd81306-c9a2-4770-a3b8-ae5e8d383ab0" providerId="ADAL" clId="{E6BA9FF0-C82D-457D-9908-22F32F8490D7}" dt="2022-08-12T12:08:01.037" v="3" actId="478"/>
          <ac:picMkLst>
            <pc:docMk/>
            <pc:sldMk cId="1889863838" sldId="272"/>
            <ac:picMk id="12" creationId="{B8C4D195-2EA6-8AD9-2646-510AE117E3C5}"/>
          </ac:picMkLst>
        </pc:picChg>
        <pc:picChg chg="mod">
          <ac:chgData name="Vicky Spencer" userId="fdd81306-c9a2-4770-a3b8-ae5e8d383ab0" providerId="ADAL" clId="{E6BA9FF0-C82D-457D-9908-22F32F8490D7}" dt="2022-08-12T12:08:26.607" v="11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delSp modSp mod modAnim modNotesTx">
        <pc:chgData name="Vicky Spencer" userId="fdd81306-c9a2-4770-a3b8-ae5e8d383ab0" providerId="ADAL" clId="{E6BA9FF0-C82D-457D-9908-22F32F8490D7}" dt="2022-08-12T12:19:49.031" v="40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E6BA9FF0-C82D-457D-9908-22F32F8490D7}" dt="2022-08-12T12:09:50.586" v="23" actId="2711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12:56.976" v="130" actId="20577"/>
          <ac:spMkLst>
            <pc:docMk/>
            <pc:sldMk cId="1066646856" sldId="279"/>
            <ac:spMk id="5" creationId="{83AB849B-D461-44BD-B269-B54771123065}"/>
          </ac:spMkLst>
        </pc:spChg>
        <pc:picChg chg="del">
          <ac:chgData name="Vicky Spencer" userId="fdd81306-c9a2-4770-a3b8-ae5e8d383ab0" providerId="ADAL" clId="{E6BA9FF0-C82D-457D-9908-22F32F8490D7}" dt="2022-08-12T12:10:36.548" v="33" actId="21"/>
          <ac:picMkLst>
            <pc:docMk/>
            <pc:sldMk cId="1066646856" sldId="279"/>
            <ac:picMk id="4" creationId="{3F3CCA5E-06C6-40BE-8B42-82D3772FDB63}"/>
          </ac:picMkLst>
        </pc:picChg>
        <pc:picChg chg="mod">
          <ac:chgData name="Vicky Spencer" userId="fdd81306-c9a2-4770-a3b8-ae5e8d383ab0" providerId="ADAL" clId="{E6BA9FF0-C82D-457D-9908-22F32F8490D7}" dt="2022-08-12T12:11:44.511" v="48" actId="1076"/>
          <ac:picMkLst>
            <pc:docMk/>
            <pc:sldMk cId="1066646856" sldId="279"/>
            <ac:picMk id="8" creationId="{7668294E-41E9-27D6-C168-A755C13667D1}"/>
          </ac:picMkLst>
        </pc:picChg>
        <pc:picChg chg="del">
          <ac:chgData name="Vicky Spencer" userId="fdd81306-c9a2-4770-a3b8-ae5e8d383ab0" providerId="ADAL" clId="{E6BA9FF0-C82D-457D-9908-22F32F8490D7}" dt="2022-08-12T12:10:34.408" v="32" actId="21"/>
          <ac:picMkLst>
            <pc:docMk/>
            <pc:sldMk cId="1066646856" sldId="279"/>
            <ac:picMk id="9" creationId="{8C941821-F1F7-4524-9B42-C1B926F928F9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57:50.060" v="1043"/>
        <pc:sldMkLst>
          <pc:docMk/>
          <pc:sldMk cId="662477376" sldId="280"/>
        </pc:sldMkLst>
        <pc:spChg chg="mod">
          <ac:chgData name="Vicky Spencer" userId="fdd81306-c9a2-4770-a3b8-ae5e8d383ab0" providerId="ADAL" clId="{E6BA9FF0-C82D-457D-9908-22F32F8490D7}" dt="2022-08-12T12:50:32.978" v="970" actId="1076"/>
          <ac:spMkLst>
            <pc:docMk/>
            <pc:sldMk cId="662477376" sldId="280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2:21.320" v="999" actId="12"/>
          <ac:spMkLst>
            <pc:docMk/>
            <pc:sldMk cId="662477376" sldId="280"/>
            <ac:spMk id="11" creationId="{D6F8FF1B-32CA-04FD-9160-AF5353B2A86C}"/>
          </ac:spMkLst>
        </pc:spChg>
        <pc:spChg chg="mod">
          <ac:chgData name="Vicky Spencer" userId="fdd81306-c9a2-4770-a3b8-ae5e8d383ab0" providerId="ADAL" clId="{E6BA9FF0-C82D-457D-9908-22F32F8490D7}" dt="2022-08-12T12:53:01.214" v="1007" actId="5793"/>
          <ac:spMkLst>
            <pc:docMk/>
            <pc:sldMk cId="662477376" sldId="280"/>
            <ac:spMk id="21" creationId="{F6F1BAD1-2144-4C87-AF1A-F89C0583E057}"/>
          </ac:spMkLst>
        </pc:spChg>
        <pc:picChg chg="mod">
          <ac:chgData name="Vicky Spencer" userId="fdd81306-c9a2-4770-a3b8-ae5e8d383ab0" providerId="ADAL" clId="{E6BA9FF0-C82D-457D-9908-22F32F8490D7}" dt="2022-08-12T12:51:31.817" v="988" actId="1076"/>
          <ac:picMkLst>
            <pc:docMk/>
            <pc:sldMk cId="662477376" sldId="280"/>
            <ac:picMk id="3" creationId="{588EF3F1-6619-4C7F-9607-3A663D86CF80}"/>
          </ac:picMkLst>
        </pc:picChg>
        <pc:picChg chg="mod">
          <ac:chgData name="Vicky Spencer" userId="fdd81306-c9a2-4770-a3b8-ae5e8d383ab0" providerId="ADAL" clId="{E6BA9FF0-C82D-457D-9908-22F32F8490D7}" dt="2022-08-12T12:51:33.149" v="989" actId="1076"/>
          <ac:picMkLst>
            <pc:docMk/>
            <pc:sldMk cId="662477376" sldId="280"/>
            <ac:picMk id="4" creationId="{C256A4F6-FD12-4F69-AA0C-7009A76ADACF}"/>
          </ac:picMkLst>
        </pc:picChg>
        <pc:picChg chg="del">
          <ac:chgData name="Vicky Spencer" userId="fdd81306-c9a2-4770-a3b8-ae5e8d383ab0" providerId="ADAL" clId="{E6BA9FF0-C82D-457D-9908-22F32F8490D7}" dt="2022-08-12T12:49:41.846" v="959" actId="21"/>
          <ac:picMkLst>
            <pc:docMk/>
            <pc:sldMk cId="662477376" sldId="280"/>
            <ac:picMk id="5" creationId="{EC76DC97-8FFA-451F-B1C1-EC0A3B01F0B8}"/>
          </ac:picMkLst>
        </pc:picChg>
        <pc:picChg chg="mod">
          <ac:chgData name="Vicky Spencer" userId="fdd81306-c9a2-4770-a3b8-ae5e8d383ab0" providerId="ADAL" clId="{E6BA9FF0-C82D-457D-9908-22F32F8490D7}" dt="2022-08-12T12:51:27.637" v="986" actId="1076"/>
          <ac:picMkLst>
            <pc:docMk/>
            <pc:sldMk cId="662477376" sldId="280"/>
            <ac:picMk id="9" creationId="{E19D59A7-8E78-4350-9E99-CD2B72252DB8}"/>
          </ac:picMkLst>
        </pc:picChg>
        <pc:picChg chg="add mod">
          <ac:chgData name="Vicky Spencer" userId="fdd81306-c9a2-4770-a3b8-ae5e8d383ab0" providerId="ADAL" clId="{E6BA9FF0-C82D-457D-9908-22F32F8490D7}" dt="2022-08-12T12:50:03.862" v="965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addSp delSp modSp del mod delAnim">
        <pc:chgData name="Vicky Spencer" userId="fdd81306-c9a2-4770-a3b8-ae5e8d383ab0" providerId="ADAL" clId="{E6BA9FF0-C82D-457D-9908-22F32F8490D7}" dt="2022-08-12T12:57:09.225" v="1035" actId="2696"/>
        <pc:sldMkLst>
          <pc:docMk/>
          <pc:sldMk cId="2237309195" sldId="282"/>
        </pc:sldMkLst>
        <pc:spChg chg="del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2" creationId="{1A577A10-F094-4878-9B01-E99FD7556CF6}"/>
          </ac:spMkLst>
        </pc:spChg>
        <pc:spChg chg="add mod">
          <ac:chgData name="Vicky Spencer" userId="fdd81306-c9a2-4770-a3b8-ae5e8d383ab0" providerId="ADAL" clId="{E6BA9FF0-C82D-457D-9908-22F32F8490D7}" dt="2022-08-12T12:56:28.333" v="1022" actId="21"/>
          <ac:spMkLst>
            <pc:docMk/>
            <pc:sldMk cId="2237309195" sldId="282"/>
            <ac:spMk id="8" creationId="{8A3CAEC8-F639-E524-D952-62676A0A3C0D}"/>
          </ac:spMkLst>
        </pc:spChg>
        <pc:picChg chg="del">
          <ac:chgData name="Vicky Spencer" userId="fdd81306-c9a2-4770-a3b8-ae5e8d383ab0" providerId="ADAL" clId="{E6BA9FF0-C82D-457D-9908-22F32F8490D7}" dt="2022-08-12T12:55:13.400" v="1008" actId="21"/>
          <ac:picMkLst>
            <pc:docMk/>
            <pc:sldMk cId="2237309195" sldId="282"/>
            <ac:picMk id="4" creationId="{460707B0-E291-45A7-8658-65BF40CE22F4}"/>
          </ac:picMkLst>
        </pc:picChg>
        <pc:picChg chg="add del mod">
          <ac:chgData name="Vicky Spencer" userId="fdd81306-c9a2-4770-a3b8-ae5e8d383ab0" providerId="ADAL" clId="{E6BA9FF0-C82D-457D-9908-22F32F8490D7}" dt="2022-08-12T12:56:19.230" v="1019" actId="21"/>
          <ac:picMkLst>
            <pc:docMk/>
            <pc:sldMk cId="2237309195" sldId="282"/>
            <ac:picMk id="5" creationId="{D9754B60-FD59-6EE6-48D7-DDEF747DAE9C}"/>
          </ac:picMkLst>
        </pc:picChg>
        <pc:picChg chg="del">
          <ac:chgData name="Vicky Spencer" userId="fdd81306-c9a2-4770-a3b8-ae5e8d383ab0" providerId="ADAL" clId="{E6BA9FF0-C82D-457D-9908-22F32F8490D7}" dt="2022-08-12T12:56:57.858" v="1030" actId="21"/>
          <ac:picMkLst>
            <pc:docMk/>
            <pc:sldMk cId="2237309195" sldId="282"/>
            <ac:picMk id="13" creationId="{AE058EF0-FC13-41A5-A2CA-E2D22713225F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8-12T12:25:27.628" v="473" actId="1076"/>
        <pc:sldMkLst>
          <pc:docMk/>
          <pc:sldMk cId="3741007567" sldId="286"/>
        </pc:sldMkLst>
        <pc:spChg chg="mod">
          <ac:chgData name="Vicky Spencer" userId="fdd81306-c9a2-4770-a3b8-ae5e8d383ab0" providerId="ADAL" clId="{E6BA9FF0-C82D-457D-9908-22F32F8490D7}" dt="2022-08-12T12:22:33.206" v="466" actId="2711"/>
          <ac:spMkLst>
            <pc:docMk/>
            <pc:sldMk cId="3741007567" sldId="286"/>
            <ac:spMk id="2" creationId="{1A577A10-F094-4878-9B01-E99FD7556CF6}"/>
          </ac:spMkLst>
        </pc:spChg>
        <pc:spChg chg="mod">
          <ac:chgData name="Vicky Spencer" userId="fdd81306-c9a2-4770-a3b8-ae5e8d383ab0" providerId="ADAL" clId="{E6BA9FF0-C82D-457D-9908-22F32F8490D7}" dt="2022-08-12T12:25:14.831" v="471" actId="20577"/>
          <ac:spMkLst>
            <pc:docMk/>
            <pc:sldMk cId="3741007567" sldId="286"/>
            <ac:spMk id="14" creationId="{DF4A79F8-7361-4829-84A2-50E7B0119E3C}"/>
          </ac:spMkLst>
        </pc:spChg>
        <pc:picChg chg="mod">
          <ac:chgData name="Vicky Spencer" userId="fdd81306-c9a2-4770-a3b8-ae5e8d383ab0" providerId="ADAL" clId="{E6BA9FF0-C82D-457D-9908-22F32F8490D7}" dt="2022-08-12T12:25:27.628" v="473" actId="1076"/>
          <ac:picMkLst>
            <pc:docMk/>
            <pc:sldMk cId="3741007567" sldId="286"/>
            <ac:picMk id="4" creationId="{C775CF9D-BFDC-45B2-9A82-791CD7B27623}"/>
          </ac:picMkLst>
        </pc:picChg>
        <pc:picChg chg="add mod">
          <ac:chgData name="Vicky Spencer" userId="fdd81306-c9a2-4770-a3b8-ae5e8d383ab0" providerId="ADAL" clId="{E6BA9FF0-C82D-457D-9908-22F32F8490D7}" dt="2022-08-12T12:22:06.637" v="457" actId="1076"/>
          <ac:picMkLst>
            <pc:docMk/>
            <pc:sldMk cId="3741007567" sldId="286"/>
            <ac:picMk id="6" creationId="{12A09293-1CC9-C9B1-EB46-74DA271EE4C2}"/>
          </ac:picMkLst>
        </pc:picChg>
        <pc:picChg chg="mod">
          <ac:chgData name="Vicky Spencer" userId="fdd81306-c9a2-4770-a3b8-ae5e8d383ab0" providerId="ADAL" clId="{E6BA9FF0-C82D-457D-9908-22F32F8490D7}" dt="2022-08-12T12:25:25.785" v="472" actId="1076"/>
          <ac:picMkLst>
            <pc:docMk/>
            <pc:sldMk cId="3741007567" sldId="286"/>
            <ac:picMk id="7" creationId="{A073EAA6-1E93-4C9B-A405-00C2623330FF}"/>
          </ac:picMkLst>
        </pc:picChg>
        <pc:picChg chg="del mod">
          <ac:chgData name="Vicky Spencer" userId="fdd81306-c9a2-4770-a3b8-ae5e8d383ab0" providerId="ADAL" clId="{E6BA9FF0-C82D-457D-9908-22F32F8490D7}" dt="2022-08-12T12:21:23.547" v="450" actId="21"/>
          <ac:picMkLst>
            <pc:docMk/>
            <pc:sldMk cId="3741007567" sldId="286"/>
            <ac:picMk id="8" creationId="{A0CE3213-4C72-AC4F-CA73-73249C421B02}"/>
          </ac:picMkLst>
        </pc:picChg>
      </pc:sldChg>
      <pc:sldChg chg="addSp delSp modSp mod modAnim">
        <pc:chgData name="Vicky Spencer" userId="fdd81306-c9a2-4770-a3b8-ae5e8d383ab0" providerId="ADAL" clId="{E6BA9FF0-C82D-457D-9908-22F32F8490D7}" dt="2022-09-01T11:12:13.127" v="1055" actId="14826"/>
        <pc:sldMkLst>
          <pc:docMk/>
          <pc:sldMk cId="2195949878" sldId="287"/>
        </pc:sldMkLst>
        <pc:spChg chg="del mod">
          <ac:chgData name="Vicky Spencer" userId="fdd81306-c9a2-4770-a3b8-ae5e8d383ab0" providerId="ADAL" clId="{E6BA9FF0-C82D-457D-9908-22F32F8490D7}" dt="2022-08-12T12:09:26.485" v="22" actId="21"/>
          <ac:spMkLst>
            <pc:docMk/>
            <pc:sldMk cId="2195949878" sldId="287"/>
            <ac:spMk id="2" creationId="{03798127-C1E8-4CBD-BC84-35C0B5528801}"/>
          </ac:spMkLst>
        </pc:spChg>
        <pc:spChg chg="del">
          <ac:chgData name="Vicky Spencer" userId="fdd81306-c9a2-4770-a3b8-ae5e8d383ab0" providerId="ADAL" clId="{E6BA9FF0-C82D-457D-9908-22F32F8490D7}" dt="2022-08-12T12:08:42.650" v="13" actId="21"/>
          <ac:spMkLst>
            <pc:docMk/>
            <pc:sldMk cId="2195949878" sldId="287"/>
            <ac:spMk id="5" creationId="{783D5F66-68D4-BDEB-FF3E-126D6EB46156}"/>
          </ac:spMkLst>
        </pc:spChg>
        <pc:spChg chg="add del mod">
          <ac:chgData name="Vicky Spencer" userId="fdd81306-c9a2-4770-a3b8-ae5e8d383ab0" providerId="ADAL" clId="{E6BA9FF0-C82D-457D-9908-22F32F8490D7}" dt="2022-09-01T11:10:49.481" v="1044" actId="478"/>
          <ac:spMkLst>
            <pc:docMk/>
            <pc:sldMk cId="2195949878" sldId="287"/>
            <ac:spMk id="6" creationId="{69392C70-82EE-BDFA-81DF-9FCB72041A0D}"/>
          </ac:spMkLst>
        </pc:spChg>
        <pc:picChg chg="add mod">
          <ac:chgData name="Vicky Spencer" userId="fdd81306-c9a2-4770-a3b8-ae5e8d383ab0" providerId="ADAL" clId="{E6BA9FF0-C82D-457D-9908-22F32F8490D7}" dt="2022-09-01T11:12:13.127" v="1055" actId="14826"/>
          <ac:picMkLst>
            <pc:docMk/>
            <pc:sldMk cId="2195949878" sldId="287"/>
            <ac:picMk id="2" creationId="{7B57DAC0-C603-BE4F-2C9A-73A973054DF1}"/>
          </ac:picMkLst>
        </pc:picChg>
        <pc:picChg chg="mod">
          <ac:chgData name="Vicky Spencer" userId="fdd81306-c9a2-4770-a3b8-ae5e8d383ab0" providerId="ADAL" clId="{E6BA9FF0-C82D-457D-9908-22F32F8490D7}" dt="2022-09-01T11:11:16.054" v="1054" actId="1076"/>
          <ac:picMkLst>
            <pc:docMk/>
            <pc:sldMk cId="2195949878" sldId="287"/>
            <ac:picMk id="10" creationId="{964E6B53-7A41-9AD2-A1C7-656785885189}"/>
          </ac:picMkLst>
        </pc:picChg>
      </pc:sldChg>
      <pc:sldChg chg="addSp delSp modSp del mod modNotesTx">
        <pc:chgData name="Vicky Spencer" userId="fdd81306-c9a2-4770-a3b8-ae5e8d383ab0" providerId="ADAL" clId="{E6BA9FF0-C82D-457D-9908-22F32F8490D7}" dt="2022-08-12T12:49:07.330" v="958" actId="2696"/>
        <pc:sldMkLst>
          <pc:docMk/>
          <pc:sldMk cId="0" sldId="348"/>
        </pc:sldMkLst>
        <pc:spChg chg="del mod">
          <ac:chgData name="Vicky Spencer" userId="fdd81306-c9a2-4770-a3b8-ae5e8d383ab0" providerId="ADAL" clId="{E6BA9FF0-C82D-457D-9908-22F32F8490D7}" dt="2022-08-12T12:27:16.660" v="485" actId="21"/>
          <ac:spMkLst>
            <pc:docMk/>
            <pc:sldMk cId="0" sldId="348"/>
            <ac:spMk id="2" creationId="{50FC8D07-65AB-2480-0B40-80E18C8DECC3}"/>
          </ac:spMkLst>
        </pc:spChg>
        <pc:spChg chg="add del mod">
          <ac:chgData name="Vicky Spencer" userId="fdd81306-c9a2-4770-a3b8-ae5e8d383ab0" providerId="ADAL" clId="{E6BA9FF0-C82D-457D-9908-22F32F8490D7}" dt="2022-08-12T12:27:20.309" v="486" actId="21"/>
          <ac:spMkLst>
            <pc:docMk/>
            <pc:sldMk cId="0" sldId="348"/>
            <ac:spMk id="6" creationId="{A5308F3D-8B84-1DA0-0CB7-5C3CBC2DFF3B}"/>
          </ac:spMkLst>
        </pc:spChg>
        <pc:spChg chg="add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8" creationId="{FA98522A-F0C1-DB5B-40A2-F6CBD3124CD1}"/>
          </ac:spMkLst>
        </pc:spChg>
        <pc:spChg chg="add mod">
          <ac:chgData name="Vicky Spencer" userId="fdd81306-c9a2-4770-a3b8-ae5e8d383ab0" providerId="ADAL" clId="{E6BA9FF0-C82D-457D-9908-22F32F8490D7}" dt="2022-08-12T12:32:39.097" v="625" actId="21"/>
          <ac:spMkLst>
            <pc:docMk/>
            <pc:sldMk cId="0" sldId="348"/>
            <ac:spMk id="10" creationId="{0C75DBEB-5AEA-71E2-2174-925B776C7E9F}"/>
          </ac:spMkLst>
        </pc:spChg>
        <pc:spChg chg="del mod">
          <ac:chgData name="Vicky Spencer" userId="fdd81306-c9a2-4770-a3b8-ae5e8d383ab0" providerId="ADAL" clId="{E6BA9FF0-C82D-457D-9908-22F32F8490D7}" dt="2022-08-12T12:32:11.689" v="616" actId="21"/>
          <ac:spMkLst>
            <pc:docMk/>
            <pc:sldMk cId="0" sldId="348"/>
            <ac:spMk id="11" creationId="{945AB163-561C-F8C1-0E71-0A4021982BF6}"/>
          </ac:spMkLst>
        </pc:spChg>
        <pc:spChg chg="add del mod">
          <ac:chgData name="Vicky Spencer" userId="fdd81306-c9a2-4770-a3b8-ae5e8d383ab0" providerId="ADAL" clId="{E6BA9FF0-C82D-457D-9908-22F32F8490D7}" dt="2022-08-12T12:31:57.354" v="613" actId="21"/>
          <ac:spMkLst>
            <pc:docMk/>
            <pc:sldMk cId="0" sldId="348"/>
            <ac:spMk id="12" creationId="{3716AF1C-734E-3462-39DA-5BD00639C52F}"/>
          </ac:spMkLst>
        </pc:spChg>
        <pc:spChg chg="del mod">
          <ac:chgData name="Vicky Spencer" userId="fdd81306-c9a2-4770-a3b8-ae5e8d383ab0" providerId="ADAL" clId="{E6BA9FF0-C82D-457D-9908-22F32F8490D7}" dt="2022-08-12T12:32:17.590" v="618" actId="21"/>
          <ac:spMkLst>
            <pc:docMk/>
            <pc:sldMk cId="0" sldId="348"/>
            <ac:spMk id="36868" creationId="{37DA3BC2-0851-4AD7-7F3C-9A6FC975016B}"/>
          </ac:spMkLst>
        </pc:spChg>
        <pc:picChg chg="add del mod">
          <ac:chgData name="Vicky Spencer" userId="fdd81306-c9a2-4770-a3b8-ae5e8d383ab0" providerId="ADAL" clId="{E6BA9FF0-C82D-457D-9908-22F32F8490D7}" dt="2022-08-12T12:31:48.861" v="609" actId="21"/>
          <ac:picMkLst>
            <pc:docMk/>
            <pc:sldMk cId="0" sldId="348"/>
            <ac:picMk id="4" creationId="{56B1C23E-FA37-03FE-904D-C00E9B6327B5}"/>
          </ac:picMkLst>
        </pc:picChg>
        <pc:picChg chg="del mod">
          <ac:chgData name="Vicky Spencer" userId="fdd81306-c9a2-4770-a3b8-ae5e8d383ab0" providerId="ADAL" clId="{E6BA9FF0-C82D-457D-9908-22F32F8490D7}" dt="2022-08-12T12:32:39.097" v="625" actId="21"/>
          <ac:picMkLst>
            <pc:docMk/>
            <pc:sldMk cId="0" sldId="348"/>
            <ac:picMk id="36867" creationId="{0A96D507-5FA7-3942-B8B2-E66F49487C8E}"/>
          </ac:picMkLst>
        </pc:picChg>
        <pc:picChg chg="del mod">
          <ac:chgData name="Vicky Spencer" userId="fdd81306-c9a2-4770-a3b8-ae5e8d383ab0" providerId="ADAL" clId="{E6BA9FF0-C82D-457D-9908-22F32F8490D7}" dt="2022-08-12T12:32:34.777" v="623" actId="21"/>
          <ac:picMkLst>
            <pc:docMk/>
            <pc:sldMk cId="0" sldId="348"/>
            <ac:picMk id="36869" creationId="{A5749638-920D-0E01-B230-EABCC215ABFE}"/>
          </ac:picMkLst>
        </pc:picChg>
        <pc:picChg chg="del">
          <ac:chgData name="Vicky Spencer" userId="fdd81306-c9a2-4770-a3b8-ae5e8d383ab0" providerId="ADAL" clId="{E6BA9FF0-C82D-457D-9908-22F32F8490D7}" dt="2022-08-12T12:28:21.018" v="508" actId="21"/>
          <ac:picMkLst>
            <pc:docMk/>
            <pc:sldMk cId="0" sldId="348"/>
            <ac:picMk id="36871" creationId="{60A03BD1-23C3-AA37-DC03-01EE9C6512E1}"/>
          </ac:picMkLst>
        </pc:picChg>
      </pc:sldChg>
      <pc:sldChg chg="addSp delSp modSp add mod ord modNotesTx">
        <pc:chgData name="Vicky Spencer" userId="fdd81306-c9a2-4770-a3b8-ae5e8d383ab0" providerId="ADAL" clId="{E6BA9FF0-C82D-457D-9908-22F32F8490D7}" dt="2022-08-12T12:49:02.606" v="957" actId="20577"/>
        <pc:sldMkLst>
          <pc:docMk/>
          <pc:sldMk cId="543721231" sldId="349"/>
        </pc:sldMkLst>
        <pc:spChg chg="del">
          <ac:chgData name="Vicky Spencer" userId="fdd81306-c9a2-4770-a3b8-ae5e8d383ab0" providerId="ADAL" clId="{E6BA9FF0-C82D-457D-9908-22F32F8490D7}" dt="2022-08-12T12:31:51.749" v="610" actId="478"/>
          <ac:spMkLst>
            <pc:docMk/>
            <pc:sldMk cId="543721231" sldId="349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38:26.574" v="670" actId="1076"/>
          <ac:spMkLst>
            <pc:docMk/>
            <pc:sldMk cId="543721231" sldId="349"/>
            <ac:spMk id="7" creationId="{E44DD408-0999-E082-91F6-304A557AB49A}"/>
          </ac:spMkLst>
        </pc:spChg>
        <pc:spChg chg="add mod">
          <ac:chgData name="Vicky Spencer" userId="fdd81306-c9a2-4770-a3b8-ae5e8d383ab0" providerId="ADAL" clId="{E6BA9FF0-C82D-457D-9908-22F32F8490D7}" dt="2022-08-12T12:32:13.731" v="617"/>
          <ac:spMkLst>
            <pc:docMk/>
            <pc:sldMk cId="543721231" sldId="349"/>
            <ac:spMk id="8" creationId="{A7238400-D79D-973B-1C4E-5EE726FBFCCE}"/>
          </ac:spMkLst>
        </pc:spChg>
        <pc:spChg chg="add mod">
          <ac:chgData name="Vicky Spencer" userId="fdd81306-c9a2-4770-a3b8-ae5e8d383ab0" providerId="ADAL" clId="{E6BA9FF0-C82D-457D-9908-22F32F8490D7}" dt="2022-08-12T12:32:31.924" v="622" actId="207"/>
          <ac:spMkLst>
            <pc:docMk/>
            <pc:sldMk cId="543721231" sldId="349"/>
            <ac:spMk id="9" creationId="{8B2C76E4-DE13-78F5-4011-A2DCE020260A}"/>
          </ac:spMkLst>
        </pc:spChg>
        <pc:spChg chg="add del mod">
          <ac:chgData name="Vicky Spencer" userId="fdd81306-c9a2-4770-a3b8-ae5e8d383ab0" providerId="ADAL" clId="{E6BA9FF0-C82D-457D-9908-22F32F8490D7}" dt="2022-08-12T12:35:55.749" v="657" actId="21"/>
          <ac:spMkLst>
            <pc:docMk/>
            <pc:sldMk cId="543721231" sldId="349"/>
            <ac:spMk id="16" creationId="{B257D012-6DA5-7BA0-3ABD-5C044EA4C3A3}"/>
          </ac:spMkLst>
        </pc:spChg>
        <pc:picChg chg="add mod ord">
          <ac:chgData name="Vicky Spencer" userId="fdd81306-c9a2-4770-a3b8-ae5e8d383ab0" providerId="ADAL" clId="{E6BA9FF0-C82D-457D-9908-22F32F8490D7}" dt="2022-08-12T12:37:51.090" v="663" actId="170"/>
          <ac:picMkLst>
            <pc:docMk/>
            <pc:sldMk cId="543721231" sldId="349"/>
            <ac:picMk id="3" creationId="{B789EDAB-5594-1E2B-16A6-CCA74743890D}"/>
          </ac:picMkLst>
        </pc:picChg>
        <pc:picChg chg="del">
          <ac:chgData name="Vicky Spencer" userId="fdd81306-c9a2-4770-a3b8-ae5e8d383ab0" providerId="ADAL" clId="{E6BA9FF0-C82D-457D-9908-22F32F8490D7}" dt="2022-08-12T12:32:43.654" v="627" actId="21"/>
          <ac:picMkLst>
            <pc:docMk/>
            <pc:sldMk cId="543721231" sldId="349"/>
            <ac:picMk id="4" creationId="{5D8DA952-5E87-30D0-89B8-E0CDF3D328C1}"/>
          </ac:picMkLst>
        </pc:picChg>
        <pc:picChg chg="add del mod">
          <ac:chgData name="Vicky Spencer" userId="fdd81306-c9a2-4770-a3b8-ae5e8d383ab0" providerId="ADAL" clId="{E6BA9FF0-C82D-457D-9908-22F32F8490D7}" dt="2022-08-12T12:47:04.828" v="729" actId="21"/>
          <ac:picMkLst>
            <pc:docMk/>
            <pc:sldMk cId="543721231" sldId="349"/>
            <ac:picMk id="5" creationId="{47DC0861-5F3B-76C9-E31B-B8EBD3508AB1}"/>
          </ac:picMkLst>
        </pc:picChg>
        <pc:picChg chg="del">
          <ac:chgData name="Vicky Spencer" userId="fdd81306-c9a2-4770-a3b8-ae5e8d383ab0" providerId="ADAL" clId="{E6BA9FF0-C82D-457D-9908-22F32F8490D7}" dt="2022-08-12T12:31:52.284" v="611" actId="478"/>
          <ac:picMkLst>
            <pc:docMk/>
            <pc:sldMk cId="543721231" sldId="349"/>
            <ac:picMk id="10" creationId="{964E6B53-7A41-9AD2-A1C7-656785885189}"/>
          </ac:picMkLst>
        </pc:picChg>
        <pc:picChg chg="add del mod">
          <ac:chgData name="Vicky Spencer" userId="fdd81306-c9a2-4770-a3b8-ae5e8d383ab0" providerId="ADAL" clId="{E6BA9FF0-C82D-457D-9908-22F32F8490D7}" dt="2022-08-12T12:35:52.352" v="656" actId="21"/>
          <ac:picMkLst>
            <pc:docMk/>
            <pc:sldMk cId="543721231" sldId="349"/>
            <ac:picMk id="11" creationId="{20F52386-7AEC-7E16-B216-CA6DC26A5B26}"/>
          </ac:picMkLst>
        </pc:picChg>
        <pc:picChg chg="add del mod ord">
          <ac:chgData name="Vicky Spencer" userId="fdd81306-c9a2-4770-a3b8-ae5e8d383ab0" providerId="ADAL" clId="{E6BA9FF0-C82D-457D-9908-22F32F8490D7}" dt="2022-08-12T12:35:22.184" v="650" actId="21"/>
          <ac:picMkLst>
            <pc:docMk/>
            <pc:sldMk cId="543721231" sldId="349"/>
            <ac:picMk id="12" creationId="{EF68E1D3-96C8-B4B9-C1A0-C5BC7E75845F}"/>
          </ac:picMkLst>
        </pc:picChg>
        <pc:picChg chg="add mod ord">
          <ac:chgData name="Vicky Spencer" userId="fdd81306-c9a2-4770-a3b8-ae5e8d383ab0" providerId="ADAL" clId="{E6BA9FF0-C82D-457D-9908-22F32F8490D7}" dt="2022-08-12T12:35:44.964" v="655" actId="1076"/>
          <ac:picMkLst>
            <pc:docMk/>
            <pc:sldMk cId="543721231" sldId="349"/>
            <ac:picMk id="14" creationId="{526B2294-C5C1-58A3-854E-1A47DE75873D}"/>
          </ac:picMkLst>
        </pc:picChg>
        <pc:picChg chg="add mod ord">
          <ac:chgData name="Vicky Spencer" userId="fdd81306-c9a2-4770-a3b8-ae5e8d383ab0" providerId="ADAL" clId="{E6BA9FF0-C82D-457D-9908-22F32F8490D7}" dt="2022-08-12T12:38:04.369" v="667" actId="1076"/>
          <ac:picMkLst>
            <pc:docMk/>
            <pc:sldMk cId="543721231" sldId="349"/>
            <ac:picMk id="18" creationId="{810D53EF-D53B-0962-BBF5-6BC3B52F5FAD}"/>
          </ac:picMkLst>
        </pc:picChg>
        <pc:picChg chg="add mod">
          <ac:chgData name="Vicky Spencer" userId="fdd81306-c9a2-4770-a3b8-ae5e8d383ab0" providerId="ADAL" clId="{E6BA9FF0-C82D-457D-9908-22F32F8490D7}" dt="2022-08-12T12:47:12.949" v="733" actId="14100"/>
          <ac:picMkLst>
            <pc:docMk/>
            <pc:sldMk cId="543721231" sldId="349"/>
            <ac:picMk id="19" creationId="{835D975F-7D98-3CDA-2DBC-C90F12DA3CF0}"/>
          </ac:picMkLst>
        </pc:picChg>
      </pc:sldChg>
      <pc:sldChg chg="addSp delSp modSp add mod ord delAnim modAnim">
        <pc:chgData name="Vicky Spencer" userId="fdd81306-c9a2-4770-a3b8-ae5e8d383ab0" providerId="ADAL" clId="{E6BA9FF0-C82D-457D-9908-22F32F8490D7}" dt="2022-08-12T12:57:06.705" v="1034" actId="21"/>
        <pc:sldMkLst>
          <pc:docMk/>
          <pc:sldMk cId="763736288" sldId="350"/>
        </pc:sldMkLst>
        <pc:spChg chg="del">
          <ac:chgData name="Vicky Spencer" userId="fdd81306-c9a2-4770-a3b8-ae5e8d383ab0" providerId="ADAL" clId="{E6BA9FF0-C82D-457D-9908-22F32F8490D7}" dt="2022-08-12T12:56:16.617" v="1017" actId="478"/>
          <ac:spMkLst>
            <pc:docMk/>
            <pc:sldMk cId="763736288" sldId="350"/>
            <ac:spMk id="6" creationId="{69392C70-82EE-BDFA-81DF-9FCB72041A0D}"/>
          </ac:spMkLst>
        </pc:spChg>
        <pc:spChg chg="add mod">
          <ac:chgData name="Vicky Spencer" userId="fdd81306-c9a2-4770-a3b8-ae5e8d383ab0" providerId="ADAL" clId="{E6BA9FF0-C82D-457D-9908-22F32F8490D7}" dt="2022-08-12T12:56:51.170" v="1029" actId="1076"/>
          <ac:spMkLst>
            <pc:docMk/>
            <pc:sldMk cId="763736288" sldId="350"/>
            <ac:spMk id="7" creationId="{9D4D4390-0437-BDB6-FF64-DBDFDD21A377}"/>
          </ac:spMkLst>
        </pc:spChg>
        <pc:picChg chg="del">
          <ac:chgData name="Vicky Spencer" userId="fdd81306-c9a2-4770-a3b8-ae5e8d383ab0" providerId="ADAL" clId="{E6BA9FF0-C82D-457D-9908-22F32F8490D7}" dt="2022-08-12T12:56:17.144" v="1018" actId="478"/>
          <ac:picMkLst>
            <pc:docMk/>
            <pc:sldMk cId="763736288" sldId="350"/>
            <ac:picMk id="4" creationId="{5D8DA952-5E87-30D0-89B8-E0CDF3D328C1}"/>
          </ac:picMkLst>
        </pc:picChg>
        <pc:picChg chg="add mod">
          <ac:chgData name="Vicky Spencer" userId="fdd81306-c9a2-4770-a3b8-ae5e8d383ab0" providerId="ADAL" clId="{E6BA9FF0-C82D-457D-9908-22F32F8490D7}" dt="2022-08-12T12:56:42.301" v="1026" actId="1076"/>
          <ac:picMkLst>
            <pc:docMk/>
            <pc:sldMk cId="763736288" sldId="350"/>
            <ac:picMk id="5" creationId="{9E3BF969-3B2B-B4D3-E854-5DC82D4AAAAC}"/>
          </ac:picMkLst>
        </pc:picChg>
        <pc:picChg chg="add del mod">
          <ac:chgData name="Vicky Spencer" userId="fdd81306-c9a2-4770-a3b8-ae5e8d383ab0" providerId="ADAL" clId="{E6BA9FF0-C82D-457D-9908-22F32F8490D7}" dt="2022-08-12T12:57:06.705" v="1034" actId="21"/>
          <ac:picMkLst>
            <pc:docMk/>
            <pc:sldMk cId="763736288" sldId="350"/>
            <ac:picMk id="8" creationId="{6DF3F10A-8086-BA54-B6C5-58391542FBA1}"/>
          </ac:picMkLst>
        </pc:picChg>
        <pc:picChg chg="del">
          <ac:chgData name="Vicky Spencer" userId="fdd81306-c9a2-4770-a3b8-ae5e8d383ab0" providerId="ADAL" clId="{E6BA9FF0-C82D-457D-9908-22F32F8490D7}" dt="2022-08-12T12:56:15.103" v="1016" actId="478"/>
          <ac:picMkLst>
            <pc:docMk/>
            <pc:sldMk cId="763736288" sldId="350"/>
            <ac:picMk id="10" creationId="{964E6B53-7A41-9AD2-A1C7-656785885189}"/>
          </ac:picMkLst>
        </pc:picChg>
      </pc:sldChg>
    </pc:docChg>
  </pc:docChgLst>
  <pc:docChgLst>
    <pc:chgData name="Edwina Woodland-Fowkes" userId="S::edwina.woodland-fowkes@livingstreets.org.uk::c06eea99-496b-4aeb-8000-27e617d9af0b" providerId="AD" clId="Web-{A6AB8C3C-9750-D231-2D5E-6F4C12F40D9A}"/>
    <pc:docChg chg="modSld">
      <pc:chgData name="Edwina Woodland-Fowkes" userId="S::edwina.woodland-fowkes@livingstreets.org.uk::c06eea99-496b-4aeb-8000-27e617d9af0b" providerId="AD" clId="Web-{A6AB8C3C-9750-D231-2D5E-6F4C12F40D9A}" dt="2022-08-09T10:38:26.352" v="17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A6AB8C3C-9750-D231-2D5E-6F4C12F40D9A}" dt="2022-08-09T10:38:26.352" v="17" actId="20577"/>
        <pc:sldMkLst>
          <pc:docMk/>
          <pc:sldMk cId="0" sldId="348"/>
        </pc:sldMkLst>
        <pc:spChg chg="mod">
          <ac:chgData name="Edwina Woodland-Fowkes" userId="S::edwina.woodland-fowkes@livingstreets.org.uk::c06eea99-496b-4aeb-8000-27e617d9af0b" providerId="AD" clId="Web-{A6AB8C3C-9750-D231-2D5E-6F4C12F40D9A}" dt="2022-08-09T10:38:26.352" v="17" actId="20577"/>
          <ac:spMkLst>
            <pc:docMk/>
            <pc:sldMk cId="0" sldId="348"/>
            <ac:spMk id="36868" creationId="{37DA3BC2-0851-4AD7-7F3C-9A6FC975016B}"/>
          </ac:spMkLst>
        </pc:spChg>
      </pc:sldChg>
    </pc:docChg>
  </pc:docChgLst>
  <pc:docChgLst>
    <pc:chgData name="Vicky Spencer" userId="fdd81306-c9a2-4770-a3b8-ae5e8d383ab0" providerId="ADAL" clId="{A91E3D96-F6A9-4D76-BEF7-175B5CB1BA79}"/>
    <pc:docChg chg="custSel modSld">
      <pc:chgData name="Vicky Spencer" userId="fdd81306-c9a2-4770-a3b8-ae5e8d383ab0" providerId="ADAL" clId="{A91E3D96-F6A9-4D76-BEF7-175B5CB1BA79}" dt="2023-08-24T08:01:24.451" v="108" actId="1076"/>
      <pc:docMkLst>
        <pc:docMk/>
      </pc:docMkLst>
      <pc:sldChg chg="addSp delSp modSp mod">
        <pc:chgData name="Vicky Spencer" userId="fdd81306-c9a2-4770-a3b8-ae5e8d383ab0" providerId="ADAL" clId="{A91E3D96-F6A9-4D76-BEF7-175B5CB1BA79}" dt="2023-08-24T07:59:40.258" v="4" actId="1076"/>
        <pc:sldMkLst>
          <pc:docMk/>
          <pc:sldMk cId="1889863838" sldId="272"/>
        </pc:sldMkLst>
        <pc:picChg chg="del">
          <ac:chgData name="Vicky Spencer" userId="fdd81306-c9a2-4770-a3b8-ae5e8d383ab0" providerId="ADAL" clId="{A91E3D96-F6A9-4D76-BEF7-175B5CB1BA79}" dt="2023-08-24T07:59:29.168" v="0" actId="478"/>
          <ac:picMkLst>
            <pc:docMk/>
            <pc:sldMk cId="1889863838" sldId="272"/>
            <ac:picMk id="3" creationId="{69E67624-780D-638A-55E2-464438ADAE25}"/>
          </ac:picMkLst>
        </pc:picChg>
        <pc:picChg chg="add mod">
          <ac:chgData name="Vicky Spencer" userId="fdd81306-c9a2-4770-a3b8-ae5e8d383ab0" providerId="ADAL" clId="{A91E3D96-F6A9-4D76-BEF7-175B5CB1BA79}" dt="2023-08-24T07:59:40.258" v="4" actId="1076"/>
          <ac:picMkLst>
            <pc:docMk/>
            <pc:sldMk cId="1889863838" sldId="272"/>
            <ac:picMk id="4" creationId="{65FA0E07-B1DC-FE5D-565A-A6F52A98D64F}"/>
          </ac:picMkLst>
        </pc:picChg>
      </pc:sldChg>
      <pc:sldChg chg="modSp">
        <pc:chgData name="Vicky Spencer" userId="fdd81306-c9a2-4770-a3b8-ae5e8d383ab0" providerId="ADAL" clId="{A91E3D96-F6A9-4D76-BEF7-175B5CB1BA79}" dt="2023-08-24T08:00:23.903" v="66" actId="20577"/>
        <pc:sldMkLst>
          <pc:docMk/>
          <pc:sldMk cId="1066646856" sldId="279"/>
        </pc:sldMkLst>
        <pc:spChg chg="mod">
          <ac:chgData name="Vicky Spencer" userId="fdd81306-c9a2-4770-a3b8-ae5e8d383ab0" providerId="ADAL" clId="{A91E3D96-F6A9-4D76-BEF7-175B5CB1BA79}" dt="2023-08-24T08:00:23.903" v="66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A91E3D96-F6A9-4D76-BEF7-175B5CB1BA79}" dt="2023-08-24T08:00:52.918" v="99" actId="20577"/>
        <pc:sldMkLst>
          <pc:docMk/>
          <pc:sldMk cId="662477376" sldId="280"/>
        </pc:sldMkLst>
        <pc:spChg chg="mod">
          <ac:chgData name="Vicky Spencer" userId="fdd81306-c9a2-4770-a3b8-ae5e8d383ab0" providerId="ADAL" clId="{A91E3D96-F6A9-4D76-BEF7-175B5CB1BA79}" dt="2023-08-24T08:00:52.918" v="99" actId="20577"/>
          <ac:spMkLst>
            <pc:docMk/>
            <pc:sldMk cId="662477376" sldId="280"/>
            <ac:spMk id="11" creationId="{D6F8FF1B-32CA-04FD-9160-AF5353B2A86C}"/>
          </ac:spMkLst>
        </pc:spChg>
      </pc:sldChg>
      <pc:sldChg chg="addSp delSp modSp mod">
        <pc:chgData name="Vicky Spencer" userId="fdd81306-c9a2-4770-a3b8-ae5e8d383ab0" providerId="ADAL" clId="{A91E3D96-F6A9-4D76-BEF7-175B5CB1BA79}" dt="2023-08-24T08:01:24.451" v="108" actId="1076"/>
        <pc:sldMkLst>
          <pc:docMk/>
          <pc:sldMk cId="763736288" sldId="350"/>
        </pc:sldMkLst>
        <pc:picChg chg="del">
          <ac:chgData name="Vicky Spencer" userId="fdd81306-c9a2-4770-a3b8-ae5e8d383ab0" providerId="ADAL" clId="{A91E3D96-F6A9-4D76-BEF7-175B5CB1BA79}" dt="2023-08-24T08:01:03.116" v="100" actId="478"/>
          <ac:picMkLst>
            <pc:docMk/>
            <pc:sldMk cId="763736288" sldId="350"/>
            <ac:picMk id="3" creationId="{36EEABE6-79D4-3159-A1FC-A5B4C3AE92B6}"/>
          </ac:picMkLst>
        </pc:picChg>
        <pc:picChg chg="add mod">
          <ac:chgData name="Vicky Spencer" userId="fdd81306-c9a2-4770-a3b8-ae5e8d383ab0" providerId="ADAL" clId="{A91E3D96-F6A9-4D76-BEF7-175B5CB1BA79}" dt="2023-08-24T08:01:24.451" v="108" actId="1076"/>
          <ac:picMkLst>
            <pc:docMk/>
            <pc:sldMk cId="763736288" sldId="350"/>
            <ac:picMk id="4" creationId="{21F8B221-B30B-19F5-C7DA-FEA1C8ED7C22}"/>
          </ac:picMkLst>
        </pc:picChg>
      </pc:sldChg>
    </pc:docChg>
  </pc:docChgLst>
  <pc:docChgLst>
    <pc:chgData name="Francesca Marzullo" userId="30ff084c-1b57-42e3-ae4c-f04756707da0" providerId="ADAL" clId="{A03A230D-C14F-4057-AABF-52E209FA5947}"/>
    <pc:docChg chg="custSel modSld">
      <pc:chgData name="Francesca Marzullo" userId="30ff084c-1b57-42e3-ae4c-f04756707da0" providerId="ADAL" clId="{A03A230D-C14F-4057-AABF-52E209FA5947}" dt="2022-08-31T09:46:45.598" v="80" actId="14100"/>
      <pc:docMkLst>
        <pc:docMk/>
      </pc:docMkLst>
      <pc:sldChg chg="modSp">
        <pc:chgData name="Francesca Marzullo" userId="30ff084c-1b57-42e3-ae4c-f04756707da0" providerId="ADAL" clId="{A03A230D-C14F-4057-AABF-52E209FA5947}" dt="2022-08-31T09:46:45.598" v="80" actId="14100"/>
        <pc:sldMkLst>
          <pc:docMk/>
          <pc:sldMk cId="1889863838" sldId="272"/>
        </pc:sldMkLst>
        <pc:picChg chg="mod">
          <ac:chgData name="Francesca Marzullo" userId="30ff084c-1b57-42e3-ae4c-f04756707da0" providerId="ADAL" clId="{A03A230D-C14F-4057-AABF-52E209FA5947}" dt="2022-08-31T09:46:45.598" v="80" actId="14100"/>
          <ac:picMkLst>
            <pc:docMk/>
            <pc:sldMk cId="1889863838" sldId="272"/>
            <ac:picMk id="15" creationId="{3DA3189C-2086-991E-50CF-DBFB7B1B5D5F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12.006" v="41" actId="1076"/>
        <pc:sldMkLst>
          <pc:docMk/>
          <pc:sldMk cId="1066646856" sldId="279"/>
        </pc:sldMkLst>
        <pc:spChg chg="mod">
          <ac:chgData name="Francesca Marzullo" userId="30ff084c-1b57-42e3-ae4c-f04756707da0" providerId="ADAL" clId="{A03A230D-C14F-4057-AABF-52E209FA5947}" dt="2022-08-30T16:33:30.733" v="1" actId="113"/>
          <ac:spMkLst>
            <pc:docMk/>
            <pc:sldMk cId="1066646856" sldId="279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4:01.686" v="37" actId="113"/>
          <ac:spMkLst>
            <pc:docMk/>
            <pc:sldMk cId="1066646856" sldId="279"/>
            <ac:spMk id="5" creationId="{83AB849B-D461-44BD-B269-B54771123065}"/>
          </ac:spMkLst>
        </pc:spChg>
        <pc:picChg chg="mod">
          <ac:chgData name="Francesca Marzullo" userId="30ff084c-1b57-42e3-ae4c-f04756707da0" providerId="ADAL" clId="{A03A230D-C14F-4057-AABF-52E209FA5947}" dt="2022-08-30T16:34:12.006" v="41" actId="1076"/>
          <ac:picMkLst>
            <pc:docMk/>
            <pc:sldMk cId="1066646856" sldId="279"/>
            <ac:picMk id="8" creationId="{7668294E-41E9-27D6-C168-A755C13667D1}"/>
          </ac:picMkLst>
        </pc:picChg>
      </pc:sldChg>
      <pc:sldChg chg="modSp mod modAnim">
        <pc:chgData name="Francesca Marzullo" userId="30ff084c-1b57-42e3-ae4c-f04756707da0" providerId="ADAL" clId="{A03A230D-C14F-4057-AABF-52E209FA5947}" dt="2022-08-30T16:35:33.918" v="76" actId="20577"/>
        <pc:sldMkLst>
          <pc:docMk/>
          <pc:sldMk cId="662477376" sldId="280"/>
        </pc:sldMkLst>
        <pc:spChg chg="mod">
          <ac:chgData name="Francesca Marzullo" userId="30ff084c-1b57-42e3-ae4c-f04756707da0" providerId="ADAL" clId="{A03A230D-C14F-4057-AABF-52E209FA5947}" dt="2022-08-30T16:35:12.631" v="58" actId="20577"/>
          <ac:spMkLst>
            <pc:docMk/>
            <pc:sldMk cId="662477376" sldId="280"/>
            <ac:spMk id="2" creationId="{1A577A10-F094-4878-9B01-E99FD7556CF6}"/>
          </ac:spMkLst>
        </pc:spChg>
        <pc:spChg chg="mod">
          <ac:chgData name="Francesca Marzullo" userId="30ff084c-1b57-42e3-ae4c-f04756707da0" providerId="ADAL" clId="{A03A230D-C14F-4057-AABF-52E209FA5947}" dt="2022-08-30T16:35:33.918" v="76" actId="20577"/>
          <ac:spMkLst>
            <pc:docMk/>
            <pc:sldMk cId="662477376" sldId="280"/>
            <ac:spMk id="11" creationId="{D6F8FF1B-32CA-04FD-9160-AF5353B2A86C}"/>
          </ac:spMkLst>
        </pc:spChg>
        <pc:picChg chg="mod">
          <ac:chgData name="Francesca Marzullo" userId="30ff084c-1b57-42e3-ae4c-f04756707da0" providerId="ADAL" clId="{A03A230D-C14F-4057-AABF-52E209FA5947}" dt="2022-08-30T16:35:23.673" v="67" actId="1076"/>
          <ac:picMkLst>
            <pc:docMk/>
            <pc:sldMk cId="662477376" sldId="280"/>
            <ac:picMk id="10" creationId="{A0FF255C-8166-0333-CE51-2BBDE586C233}"/>
          </ac:picMkLst>
        </pc:picChg>
      </pc:sldChg>
      <pc:sldChg chg="modSp mod">
        <pc:chgData name="Francesca Marzullo" userId="30ff084c-1b57-42e3-ae4c-f04756707da0" providerId="ADAL" clId="{A03A230D-C14F-4057-AABF-52E209FA5947}" dt="2022-08-30T16:34:23.299" v="45" actId="113"/>
        <pc:sldMkLst>
          <pc:docMk/>
          <pc:sldMk cId="3741007567" sldId="286"/>
        </pc:sldMkLst>
        <pc:spChg chg="mod">
          <ac:chgData name="Francesca Marzullo" userId="30ff084c-1b57-42e3-ae4c-f04756707da0" providerId="ADAL" clId="{A03A230D-C14F-4057-AABF-52E209FA5947}" dt="2022-08-30T16:34:23.299" v="45" actId="113"/>
          <ac:spMkLst>
            <pc:docMk/>
            <pc:sldMk cId="3741007567" sldId="286"/>
            <ac:spMk id="2" creationId="{1A577A10-F094-4878-9B01-E99FD7556CF6}"/>
          </ac:spMkLst>
        </pc:spChg>
        <pc:picChg chg="mod">
          <ac:chgData name="Francesca Marzullo" userId="30ff084c-1b57-42e3-ae4c-f04756707da0" providerId="ADAL" clId="{A03A230D-C14F-4057-AABF-52E209FA5947}" dt="2022-08-30T16:34:20.023" v="44" actId="1076"/>
          <ac:picMkLst>
            <pc:docMk/>
            <pc:sldMk cId="3741007567" sldId="286"/>
            <ac:picMk id="6" creationId="{12A09293-1CC9-C9B1-EB46-74DA271EE4C2}"/>
          </ac:picMkLst>
        </pc:picChg>
      </pc:sldChg>
      <pc:sldChg chg="modSp">
        <pc:chgData name="Francesca Marzullo" userId="30ff084c-1b57-42e3-ae4c-f04756707da0" providerId="ADAL" clId="{A03A230D-C14F-4057-AABF-52E209FA5947}" dt="2022-08-30T16:33:27.433" v="0" actId="207"/>
        <pc:sldMkLst>
          <pc:docMk/>
          <pc:sldMk cId="2195949878" sldId="287"/>
        </pc:sldMkLst>
        <pc:picChg chg="mod">
          <ac:chgData name="Francesca Marzullo" userId="30ff084c-1b57-42e3-ae4c-f04756707da0" providerId="ADAL" clId="{A03A230D-C14F-4057-AABF-52E209FA5947}" dt="2022-08-30T16:33:27.433" v="0" actId="207"/>
          <ac:picMkLst>
            <pc:docMk/>
            <pc:sldMk cId="2195949878" sldId="287"/>
            <ac:picMk id="10" creationId="{964E6B53-7A41-9AD2-A1C7-656785885189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04.518" v="54" actId="313"/>
        <pc:sldMkLst>
          <pc:docMk/>
          <pc:sldMk cId="543721231" sldId="349"/>
        </pc:sldMkLst>
        <pc:spChg chg="mod">
          <ac:chgData name="Francesca Marzullo" userId="30ff084c-1b57-42e3-ae4c-f04756707da0" providerId="ADAL" clId="{A03A230D-C14F-4057-AABF-52E209FA5947}" dt="2022-08-30T16:35:04.518" v="54" actId="313"/>
          <ac:spMkLst>
            <pc:docMk/>
            <pc:sldMk cId="543721231" sldId="349"/>
            <ac:spMk id="8" creationId="{A7238400-D79D-973B-1C4E-5EE726FBFCCE}"/>
          </ac:spMkLst>
        </pc:spChg>
        <pc:picChg chg="mod">
          <ac:chgData name="Francesca Marzullo" userId="30ff084c-1b57-42e3-ae4c-f04756707da0" providerId="ADAL" clId="{A03A230D-C14F-4057-AABF-52E209FA5947}" dt="2022-08-30T16:34:54.687" v="48" actId="1076"/>
          <ac:picMkLst>
            <pc:docMk/>
            <pc:sldMk cId="543721231" sldId="349"/>
            <ac:picMk id="19" creationId="{835D975F-7D98-3CDA-2DBC-C90F12DA3CF0}"/>
          </ac:picMkLst>
        </pc:picChg>
      </pc:sldChg>
      <pc:sldChg chg="modSp mod">
        <pc:chgData name="Francesca Marzullo" userId="30ff084c-1b57-42e3-ae4c-f04756707da0" providerId="ADAL" clId="{A03A230D-C14F-4057-AABF-52E209FA5947}" dt="2022-08-30T16:35:50.258" v="79" actId="404"/>
        <pc:sldMkLst>
          <pc:docMk/>
          <pc:sldMk cId="763736288" sldId="350"/>
        </pc:sldMkLst>
        <pc:spChg chg="mod">
          <ac:chgData name="Francesca Marzullo" userId="30ff084c-1b57-42e3-ae4c-f04756707da0" providerId="ADAL" clId="{A03A230D-C14F-4057-AABF-52E209FA5947}" dt="2022-08-30T16:35:50.258" v="79" actId="404"/>
          <ac:spMkLst>
            <pc:docMk/>
            <pc:sldMk cId="763736288" sldId="350"/>
            <ac:spMk id="7" creationId="{9D4D4390-0437-BDB6-FF64-DBDFDD21A377}"/>
          </ac:spMkLst>
        </pc:spChg>
      </pc:sldChg>
    </pc:docChg>
  </pc:docChgLst>
  <pc:docChgLst>
    <pc:chgData name="Vicky Spencer" userId="fdd81306-c9a2-4770-a3b8-ae5e8d383ab0" providerId="ADAL" clId="{AC285438-6E3C-4EBC-A99B-7E4A9B1634B7}"/>
    <pc:docChg chg="modSld">
      <pc:chgData name="Vicky Spencer" userId="fdd81306-c9a2-4770-a3b8-ae5e8d383ab0" providerId="ADAL" clId="{AC285438-6E3C-4EBC-A99B-7E4A9B1634B7}" dt="2024-09-23T12:22:37.012" v="56" actId="20577"/>
      <pc:docMkLst>
        <pc:docMk/>
      </pc:docMkLst>
      <pc:sldChg chg="modSp">
        <pc:chgData name="Vicky Spencer" userId="fdd81306-c9a2-4770-a3b8-ae5e8d383ab0" providerId="ADAL" clId="{AC285438-6E3C-4EBC-A99B-7E4A9B1634B7}" dt="2024-09-23T12:22:15.751" v="29" actId="20577"/>
        <pc:sldMkLst>
          <pc:docMk/>
          <pc:sldMk cId="1066646856" sldId="279"/>
        </pc:sldMkLst>
        <pc:spChg chg="mod">
          <ac:chgData name="Vicky Spencer" userId="fdd81306-c9a2-4770-a3b8-ae5e8d383ab0" providerId="ADAL" clId="{AC285438-6E3C-4EBC-A99B-7E4A9B1634B7}" dt="2024-09-23T12:22:15.751" v="29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Vicky Spencer" userId="fdd81306-c9a2-4770-a3b8-ae5e8d383ab0" providerId="ADAL" clId="{AC285438-6E3C-4EBC-A99B-7E4A9B1634B7}" dt="2024-09-23T12:22:37.012" v="56" actId="20577"/>
        <pc:sldMkLst>
          <pc:docMk/>
          <pc:sldMk cId="662477376" sldId="280"/>
        </pc:sldMkLst>
        <pc:spChg chg="mod">
          <ac:chgData name="Vicky Spencer" userId="fdd81306-c9a2-4770-a3b8-ae5e8d383ab0" providerId="ADAL" clId="{AC285438-6E3C-4EBC-A99B-7E4A9B1634B7}" dt="2024-09-23T12:22:37.012" v="56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  <pc:docChgLst>
    <pc:chgData name="Edwina Woodland-Fowkes" userId="S::edwina.woodland-fowkes@livingstreets.org.uk::c06eea99-496b-4aeb-8000-27e617d9af0b" providerId="AD" clId="Web-{C64D9D3C-2D4E-74B9-5EC5-E954DBA0391E}"/>
    <pc:docChg chg="modSld">
      <pc:chgData name="Edwina Woodland-Fowkes" userId="S::edwina.woodland-fowkes@livingstreets.org.uk::c06eea99-496b-4aeb-8000-27e617d9af0b" providerId="AD" clId="Web-{C64D9D3C-2D4E-74B9-5EC5-E954DBA0391E}" dt="2022-08-09T05:49:56.878" v="14" actId="20577"/>
      <pc:docMkLst>
        <pc:docMk/>
      </pc:docMkLst>
      <pc:sldChg chg="modSp">
        <pc:chgData name="Edwina Woodland-Fowkes" userId="S::edwina.woodland-fowkes@livingstreets.org.uk::c06eea99-496b-4aeb-8000-27e617d9af0b" providerId="AD" clId="Web-{C64D9D3C-2D4E-74B9-5EC5-E954DBA0391E}" dt="2022-08-09T05:49:56.878" v="14" actId="20577"/>
        <pc:sldMkLst>
          <pc:docMk/>
          <pc:sldMk cId="2195949878" sldId="287"/>
        </pc:sldMkLst>
        <pc:spChg chg="mod">
          <ac:chgData name="Edwina Woodland-Fowkes" userId="S::edwina.woodland-fowkes@livingstreets.org.uk::c06eea99-496b-4aeb-8000-27e617d9af0b" providerId="AD" clId="Web-{C64D9D3C-2D4E-74B9-5EC5-E954DBA0391E}" dt="2022-08-09T05:49:56.878" v="14" actId="20577"/>
          <ac:spMkLst>
            <pc:docMk/>
            <pc:sldMk cId="2195949878" sldId="287"/>
            <ac:spMk id="5" creationId="{783D5F66-68D4-BDEB-FF3E-126D6EB46156}"/>
          </ac:spMkLst>
        </pc:spChg>
      </pc:sldChg>
    </pc:docChg>
  </pc:docChgLst>
  <pc:docChgLst>
    <pc:chgData name="Sarah Philpott" userId="S::sarah.philpott@livingstreets.org.uk::cdd56eaf-53b0-4fc9-bbf9-61c272176e0c" providerId="AD" clId="Web-{253B8285-9F62-2B32-B5B2-37C68ED7D096}"/>
    <pc:docChg chg="modSld">
      <pc:chgData name="Sarah Philpott" userId="S::sarah.philpott@livingstreets.org.uk::cdd56eaf-53b0-4fc9-bbf9-61c272176e0c" providerId="AD" clId="Web-{253B8285-9F62-2B32-B5B2-37C68ED7D096}" dt="2024-09-25T11:06:14.449" v="13" actId="20577"/>
      <pc:docMkLst>
        <pc:docMk/>
      </pc:docMkLst>
      <pc:sldChg chg="modSp">
        <pc:chgData name="Sarah Philpott" userId="S::sarah.philpott@livingstreets.org.uk::cdd56eaf-53b0-4fc9-bbf9-61c272176e0c" providerId="AD" clId="Web-{253B8285-9F62-2B32-B5B2-37C68ED7D096}" dt="2024-09-25T11:06:00.527" v="11" actId="20577"/>
        <pc:sldMkLst>
          <pc:docMk/>
          <pc:sldMk cId="1066646856" sldId="279"/>
        </pc:sldMkLst>
        <pc:spChg chg="mod">
          <ac:chgData name="Sarah Philpott" userId="S::sarah.philpott@livingstreets.org.uk::cdd56eaf-53b0-4fc9-bbf9-61c272176e0c" providerId="AD" clId="Web-{253B8285-9F62-2B32-B5B2-37C68ED7D096}" dt="2024-09-25T11:06:00.527" v="11" actId="20577"/>
          <ac:spMkLst>
            <pc:docMk/>
            <pc:sldMk cId="1066646856" sldId="279"/>
            <ac:spMk id="5" creationId="{83AB849B-D461-44BD-B269-B54771123065}"/>
          </ac:spMkLst>
        </pc:spChg>
      </pc:sldChg>
      <pc:sldChg chg="modSp">
        <pc:chgData name="Sarah Philpott" userId="S::sarah.philpott@livingstreets.org.uk::cdd56eaf-53b0-4fc9-bbf9-61c272176e0c" providerId="AD" clId="Web-{253B8285-9F62-2B32-B5B2-37C68ED7D096}" dt="2024-09-25T11:06:14.449" v="13" actId="20577"/>
        <pc:sldMkLst>
          <pc:docMk/>
          <pc:sldMk cId="662477376" sldId="280"/>
        </pc:sldMkLst>
        <pc:spChg chg="mod">
          <ac:chgData name="Sarah Philpott" userId="S::sarah.philpott@livingstreets.org.uk::cdd56eaf-53b0-4fc9-bbf9-61c272176e0c" providerId="AD" clId="Web-{253B8285-9F62-2B32-B5B2-37C68ED7D096}" dt="2024-09-25T11:06:14.449" v="13" actId="20577"/>
          <ac:spMkLst>
            <pc:docMk/>
            <pc:sldMk cId="662477376" sldId="280"/>
            <ac:spMk id="11" creationId="{D6F8FF1B-32CA-04FD-9160-AF5353B2A8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BF619-3591-4B39-B061-27533015A16F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CC8A5-46B7-4454-8F18-F4CD877A2B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49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 TO SCHOOL: </a:t>
            </a:r>
            <a:r>
              <a:rPr lang="en-GB" dirty="0">
                <a:cs typeface="Calibri"/>
              </a:rPr>
              <a:t>Maybe your WOW Ambassadors (or other pupils e.g. Eco Group) could deliver this presentation.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071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NOTE TO SCHOOL: Ask pupils to list as many of the benefits of walking to school as they can. Some examples are shown on the next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4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4000" b="1" dirty="0">
              <a:cs typeface="Calibri"/>
            </a:endParaRPr>
          </a:p>
          <a:p>
            <a:endParaRPr lang="en-GB" sz="40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9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TO SCHOOL: You can point out to staff and pupils that these resources are available and to look out for further information on posters, in a parents/carers letter and in your newsletter/on social media.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CC8A5-46B7-4454-8F18-F4CD877A2BA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24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CC8A5-46B7-4454-8F18-F4CD877A2B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77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1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81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553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F4FFC85-02AB-E424-B5BB-8CE8C5F7B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644526"/>
            <a:ext cx="35306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74" y="4848348"/>
            <a:ext cx="11041453" cy="684000"/>
          </a:xfrm>
        </p:spPr>
        <p:txBody>
          <a:bodyPr/>
          <a:lstStyle>
            <a:lvl1pPr algn="ctr">
              <a:defRPr spc="3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74" y="5536055"/>
            <a:ext cx="11041453" cy="314411"/>
          </a:xfrm>
        </p:spPr>
        <p:txBody>
          <a:bodyPr/>
          <a:lstStyle>
            <a:lvl1pPr marL="0" indent="0" algn="ctr">
              <a:buNone/>
              <a:defRPr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FEEB1E2-FEA1-461D-D791-330B45C3B434}"/>
              </a:ext>
            </a:extLst>
          </p:cNvPr>
          <p:cNvSpPr/>
          <p:nvPr userDrawn="1"/>
        </p:nvSpPr>
        <p:spPr>
          <a:xfrm>
            <a:off x="1229785" y="2417764"/>
            <a:ext cx="7793567" cy="1997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7AB86AB-0688-EF28-8936-66FAB2E44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867" y="2241550"/>
            <a:ext cx="220768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S_people-02.png">
            <a:extLst>
              <a:ext uri="{FF2B5EF4-FFF2-40B4-BE49-F238E27FC236}">
                <a16:creationId xmlns:a16="http://schemas.microsoft.com/office/drawing/2014/main" id="{5ADB7DFB-BA8A-B754-A1D4-453ABB5E10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634" y="5270500"/>
            <a:ext cx="1079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LS_people-08.png">
            <a:extLst>
              <a:ext uri="{FF2B5EF4-FFF2-40B4-BE49-F238E27FC236}">
                <a16:creationId xmlns:a16="http://schemas.microsoft.com/office/drawing/2014/main" id="{7EC1CE4B-F0A6-07E4-47C4-61B7EDA26D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634" y="3700464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LS_people-09.png">
            <a:extLst>
              <a:ext uri="{FF2B5EF4-FFF2-40B4-BE49-F238E27FC236}">
                <a16:creationId xmlns:a16="http://schemas.microsoft.com/office/drawing/2014/main" id="{AC055DBE-CDDB-8246-3807-C0A5A86FF8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934" y="604839"/>
            <a:ext cx="1081617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399" y="2684055"/>
            <a:ext cx="7292220" cy="545375"/>
          </a:xfrm>
        </p:spPr>
        <p:txBody>
          <a:bodyPr/>
          <a:lstStyle>
            <a:lvl1pPr algn="l">
              <a:defRPr spc="3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9400" y="3302004"/>
            <a:ext cx="7292219" cy="314411"/>
          </a:xfrm>
        </p:spPr>
        <p:txBody>
          <a:bodyPr/>
          <a:lstStyle>
            <a:lvl1pPr marL="0" indent="0" algn="l">
              <a:buNone/>
              <a:defRPr cap="none" baseline="0">
                <a:solidFill>
                  <a:srgbClr val="1413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549400" y="4584701"/>
            <a:ext cx="7063317" cy="885825"/>
          </a:xfrm>
        </p:spPr>
        <p:txBody>
          <a:bodyPr/>
          <a:lstStyle>
            <a:lvl1pPr>
              <a:defRPr sz="1400" cap="none" baseline="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893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517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FD6A24F0-BF05-E10C-9E3E-85254C05F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141313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1549402" y="1351456"/>
            <a:ext cx="8453108" cy="415204"/>
          </a:xfrm>
        </p:spPr>
        <p:txBody>
          <a:bodyPr/>
          <a:lstStyle>
            <a:lvl1pPr>
              <a:spcAft>
                <a:spcPts val="0"/>
              </a:spcAft>
              <a:defRPr cap="none">
                <a:solidFill>
                  <a:srgbClr val="D50084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3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2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6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643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93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6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8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53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494B3-9D20-47EE-AA40-37274A6C7702}" type="datetimeFigureOut">
              <a:rPr lang="en-GB" smtClean="0"/>
              <a:t>28/11/2024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B839-929A-4949-B092-D0714C847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58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4712E-3E43-57AA-ED40-03F431FE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1" y="773113"/>
            <a:ext cx="8453967" cy="539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784BB-4538-0E0C-EC79-D4EB90FD6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49401" y="2381250"/>
            <a:ext cx="8453967" cy="38227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3964F-1706-EBCC-AAF4-1DE632DEFD1F}"/>
              </a:ext>
            </a:extLst>
          </p:cNvPr>
          <p:cNvSpPr/>
          <p:nvPr userDrawn="1"/>
        </p:nvSpPr>
        <p:spPr>
          <a:xfrm>
            <a:off x="10242552" y="0"/>
            <a:ext cx="1949449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40FA647A-99A2-E1C9-CC1F-E463D2398B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433" y="9525"/>
            <a:ext cx="1659467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53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800" kern="1200" cap="all" spc="300">
          <a:solidFill>
            <a:schemeClr val="accent2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  <a:cs typeface="Arial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800">
          <a:solidFill>
            <a:schemeClr val="accent2"/>
          </a:solidFill>
          <a:latin typeface="Arial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 cap="all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79388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358775" indent="-179388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536575" indent="-177800" algn="l" defTabSz="457200" rtl="0" eaLnBrk="0" fontAlgn="base" hangingPunct="0">
        <a:spcBef>
          <a:spcPct val="0"/>
        </a:spcBef>
        <a:spcAft>
          <a:spcPts val="120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C7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kids walking&#10;&#10;Description automatically generated">
            <a:extLst>
              <a:ext uri="{FF2B5EF4-FFF2-40B4-BE49-F238E27FC236}">
                <a16:creationId xmlns:a16="http://schemas.microsoft.com/office/drawing/2014/main" id="{65FA0E07-B1DC-FE5D-565A-A6F52A98D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7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63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1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945" y="195238"/>
            <a:ext cx="10047566" cy="1325563"/>
          </a:xfrm>
          <a:effectLst/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Let’s top the leaderboard! </a:t>
            </a:r>
            <a:endParaRPr lang="en-GB" sz="60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AB849B-D461-44BD-B269-B54771123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8" y="1516756"/>
            <a:ext cx="9830513" cy="486987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What?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We’re competing against other schools in our local area and across England and Wales by travelling actively to school to be top of the Autumn WOW Top Ten leaderboard.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When?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Throughout October! 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How?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solidFill>
                  <a:schemeClr val="bg1"/>
                </a:solidFill>
                <a:latin typeface="Swiss721 BT"/>
                <a:cs typeface="Swiss721 BT" panose="020B0504020202020204" pitchFamily="34" charset="0"/>
              </a:rPr>
              <a:t>Walk/wheel, cycle, scoot or park and stride to school as much as possible during October and remember to log all of your trips to school on the WOW Travel Tracker.</a:t>
            </a:r>
          </a:p>
          <a:p>
            <a:pPr marL="0" indent="0">
              <a:buNone/>
            </a:pPr>
            <a:r>
              <a:rPr lang="en-GB" sz="3200" dirty="0">
                <a:latin typeface="Swiss721 BT" panose="020B0504020202020204" pitchFamily="34" charset="0"/>
                <a:cs typeface="Swiss721 BT" panose="020B0504020202020204" pitchFamily="34" charset="0"/>
              </a:rPr>
              <a:t>Why? </a:t>
            </a:r>
          </a:p>
          <a:p>
            <a:pPr marL="0" indent="0">
              <a:buNone/>
            </a:pPr>
            <a:r>
              <a:rPr lang="en-GB" sz="1800" dirty="0">
                <a:solidFill>
                  <a:schemeClr val="bg1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Walking to school has many benefits, </a:t>
            </a:r>
            <a:r>
              <a:rPr lang="en-GB" sz="1800" b="1" dirty="0">
                <a:latin typeface="Swiss721 BT" panose="020B0504020202020204" pitchFamily="34" charset="0"/>
                <a:cs typeface="Swiss721 BT" panose="020B0504020202020204" pitchFamily="34" charset="0"/>
              </a:rPr>
              <a:t>can you think of any?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8D713D6-A5BD-6607-B9E5-40359774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244" y="262631"/>
            <a:ext cx="1130935" cy="125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6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D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01" y="225794"/>
            <a:ext cx="9897723" cy="1325563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Did you get any of these?</a:t>
            </a:r>
            <a:endParaRPr lang="en-US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13EDD-4CC6-46B2-9234-714DCCF25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96" y="1428338"/>
            <a:ext cx="6281302" cy="509164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FF0000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442" y="223819"/>
            <a:ext cx="996816" cy="14709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5CF9D-BFDC-45B2-9A82-791CD7B276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5762" y="2330259"/>
            <a:ext cx="1171670" cy="11716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073EAA6-1E93-4C9B-A405-00C2623330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932" y="1594941"/>
            <a:ext cx="1251896" cy="1251896"/>
          </a:xfrm>
          <a:prstGeom prst="rect">
            <a:avLst/>
          </a:prstGeom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DF4A79F8-7361-4829-84A2-50E7B0119E3C}"/>
              </a:ext>
            </a:extLst>
          </p:cNvPr>
          <p:cNvSpPr txBox="1">
            <a:spLocks/>
          </p:cNvSpPr>
          <p:nvPr/>
        </p:nvSpPr>
        <p:spPr>
          <a:xfrm>
            <a:off x="536823" y="1509071"/>
            <a:ext cx="6281302" cy="4869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Improves physical and mental health.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Protects the environment, including the air quality around our school.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Reduces congestion outside the school gate and improves safety.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chat with friends and family. </a:t>
            </a:r>
          </a:p>
          <a:p>
            <a:pPr>
              <a:lnSpc>
                <a:spcPct val="160000"/>
              </a:lnSpc>
            </a:pPr>
            <a:r>
              <a:rPr lang="en-GB" sz="3000" b="1" dirty="0">
                <a:latin typeface="Swiss721 BT" panose="020B0504020202020204" pitchFamily="34" charset="0"/>
                <a:cs typeface="Swiss721 BT" panose="020B0504020202020204" pitchFamily="34" charset="0"/>
              </a:rPr>
              <a:t>Time to explore your route to school and see the nature around you! </a:t>
            </a:r>
          </a:p>
          <a:p>
            <a:pPr>
              <a:lnSpc>
                <a:spcPct val="150000"/>
              </a:lnSpc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0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BBAF6-AABD-AD3F-712E-1BCAA3A77CF6}"/>
              </a:ext>
            </a:extLst>
          </p:cNvPr>
          <p:cNvGrpSpPr/>
          <p:nvPr/>
        </p:nvGrpSpPr>
        <p:grpSpPr>
          <a:xfrm>
            <a:off x="7326489" y="3872090"/>
            <a:ext cx="4599051" cy="2647896"/>
            <a:chOff x="7326489" y="3872090"/>
            <a:chExt cx="4599051" cy="26478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A7A1E4-39F6-BFCF-A670-855C2C9E5D77}"/>
                </a:ext>
              </a:extLst>
            </p:cNvPr>
            <p:cNvSpPr/>
            <p:nvPr/>
          </p:nvSpPr>
          <p:spPr>
            <a:xfrm>
              <a:off x="7326489" y="3872090"/>
              <a:ext cx="4599051" cy="26478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721 BT" panose="020B0504020202020204" pitchFamily="34" charset="0"/>
                <a:cs typeface="Swiss721 BT" panose="020B0504020202020204" pitchFamily="34" charset="0"/>
              </a:endParaRPr>
            </a:p>
          </p:txBody>
        </p:sp>
        <p:pic>
          <p:nvPicPr>
            <p:cNvPr id="6" name="Picture 5" descr="A yellow and green sign with black text&#10;&#10;Description automatically generated with low confidence">
              <a:extLst>
                <a:ext uri="{FF2B5EF4-FFF2-40B4-BE49-F238E27FC236}">
                  <a16:creationId xmlns:a16="http://schemas.microsoft.com/office/drawing/2014/main" id="{C459DC07-A8D7-D276-BB85-03BBD2B1B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661" y="4036506"/>
              <a:ext cx="4488705" cy="2342444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4100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44DD408-0999-E082-91F6-304A557AB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2556" y="63660"/>
            <a:ext cx="6054333" cy="1023080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defRPr sz="2200" kern="1200" cap="none">
                <a:solidFill>
                  <a:srgbClr val="D50084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2pPr>
            <a:lvl3pPr marL="179388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3pPr>
            <a:lvl4pPr marL="358775" indent="-179388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4pPr>
            <a:lvl5pPr marL="536575" indent="-177800" algn="l" defTabSz="457200" rtl="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8000" dirty="0">
                <a:solidFill>
                  <a:schemeClr val="bg1"/>
                </a:solidFill>
                <a:latin typeface="Swiss721 BlkCn BT" panose="020B0806030502040204" pitchFamily="34" charset="0"/>
                <a:ea typeface="MS PGothic"/>
                <a:cs typeface="Swiss721 BlkCn BT" panose="020B0806030502040204" pitchFamily="34" charset="0"/>
              </a:rPr>
              <a:t>RESOURCES</a:t>
            </a:r>
            <a:endParaRPr lang="en-GB" altLang="en-US" sz="8000" dirty="0">
              <a:solidFill>
                <a:schemeClr val="bg1"/>
              </a:solidFill>
              <a:latin typeface="Swiss721 BlkCn BT" panose="020B0806030502040204" pitchFamily="34" charset="0"/>
              <a:cs typeface="Swiss721 BlkCn BT" panose="020B0806030502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238400-D79D-973B-1C4E-5EE726FBFCCE}"/>
              </a:ext>
            </a:extLst>
          </p:cNvPr>
          <p:cNvSpPr txBox="1"/>
          <p:nvPr/>
        </p:nvSpPr>
        <p:spPr>
          <a:xfrm>
            <a:off x="460085" y="2747009"/>
            <a:ext cx="4921956" cy="3350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Engagement guide for teachers and WOW Ambassadors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Social media shareables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Poster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Parents’ letter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solidFill>
                  <a:srgbClr val="141313"/>
                </a:solidFill>
                <a:latin typeface="Swiss721 BT" panose="020B0504020202020204" pitchFamily="34" charset="0"/>
                <a:ea typeface="MS PGothic" panose="020B0600070205080204" pitchFamily="34" charset="-128"/>
                <a:cs typeface="Swiss721 BT" panose="020B0504020202020204" pitchFamily="34" charset="0"/>
              </a:rPr>
              <a:t>Certificates  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B2C76E4-DE13-78F5-4011-A2DCE0202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05" y="6268352"/>
            <a:ext cx="5821895" cy="415925"/>
          </a:xfrm>
          <a:prstGeom prst="rect">
            <a:avLst/>
          </a:prstGeom>
        </p:spPr>
        <p:txBody>
          <a:bodyPr vert="horz" wrap="square" lIns="91440" tIns="45720" rIns="91440" bIns="45720" numCol="1" rtlCol="0" anchor="ctr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</a:pPr>
            <a:r>
              <a:rPr lang="en-GB" altLang="en-US" sz="2800" dirty="0">
                <a:solidFill>
                  <a:schemeClr val="bg1"/>
                </a:solidFill>
                <a:latin typeface="Swiss721 BT" panose="020B0504020202020204" pitchFamily="34" charset="0"/>
                <a:ea typeface="MS PGothic"/>
                <a:cs typeface="Swiss721 BT" panose="020B0504020202020204" pitchFamily="34" charset="0"/>
              </a:rPr>
              <a:t>livingstreets.org.uk/wowtopten</a:t>
            </a:r>
            <a:endParaRPr lang="en-GB" altLang="en-US" sz="2800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5BAA9A-F016-8C38-67B4-C5D02BB32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556" y="1439595"/>
            <a:ext cx="2514729" cy="35498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9AA2AD-8693-DB0E-7A93-DB217B5A3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6165" y="1289696"/>
            <a:ext cx="3511730" cy="497865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AC91EE-B715-C1C9-DD0F-A9245318D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46" y="4677885"/>
            <a:ext cx="3492993" cy="18290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75E75EE-B1DF-FDAD-E741-72ADDD49D7EF}"/>
              </a:ext>
            </a:extLst>
          </p:cNvPr>
          <p:cNvSpPr/>
          <p:nvPr/>
        </p:nvSpPr>
        <p:spPr>
          <a:xfrm>
            <a:off x="460085" y="173723"/>
            <a:ext cx="4562078" cy="2573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24FEDDA9-83FB-20B5-6901-23633B5830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8" y="319128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7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7A10-F094-4878-9B01-E99FD7556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563" y="108851"/>
            <a:ext cx="6000759" cy="1325563"/>
          </a:xfrm>
        </p:spPr>
        <p:txBody>
          <a:bodyPr>
            <a:normAutofit/>
          </a:bodyPr>
          <a:lstStyle/>
          <a:p>
            <a:r>
              <a:rPr lang="en-US" sz="6500" dirty="0"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So, remember...</a:t>
            </a:r>
            <a:endParaRPr lang="en-GB" sz="6500" dirty="0"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00A76D-3A74-4C0F-99EC-FEF4DE3261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5137" y="122179"/>
            <a:ext cx="996816" cy="1470973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E19D59A7-8E78-4350-9E99-CD2B72252D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881" y="2439395"/>
            <a:ext cx="1073072" cy="10730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F1BAD1-2144-4C87-AF1A-F89C0583E057}"/>
              </a:ext>
            </a:extLst>
          </p:cNvPr>
          <p:cNvSpPr txBox="1"/>
          <p:nvPr/>
        </p:nvSpPr>
        <p:spPr>
          <a:xfrm>
            <a:off x="818654" y="3124303"/>
            <a:ext cx="9270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Park and Stride means parking the car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10 minutes away from school and walking the rest of</a:t>
            </a: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 </a:t>
            </a:r>
            <a:r>
              <a:rPr lang="en-US" sz="2400" b="1" dirty="0">
                <a:solidFill>
                  <a:srgbClr val="DF1995"/>
                </a:solidFill>
                <a:latin typeface="Swiss721 BT" panose="020B0504020202020204" pitchFamily="34" charset="0"/>
                <a:cs typeface="Swiss721 BT" panose="020B0504020202020204" pitchFamily="34" charset="0"/>
              </a:rPr>
              <a:t>the journey.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Clr>
                <a:srgbClr val="DF1995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Record your journey to school on Travel Tracker each day.</a:t>
            </a:r>
          </a:p>
          <a:p>
            <a:endParaRPr lang="en-US" sz="2400" b="1" dirty="0">
              <a:latin typeface="Swiss721 BT" panose="020B0504020202020204" pitchFamily="34" charset="0"/>
              <a:cs typeface="Swiss721 BT" panose="020B0504020202020204" pitchFamily="34" charset="0"/>
            </a:endParaRPr>
          </a:p>
          <a:p>
            <a:pPr marL="342900" indent="-342900">
              <a:buSzPct val="120000"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</a:pPr>
            <a:r>
              <a:rPr lang="en-US" sz="2400" b="1" dirty="0">
                <a:latin typeface="Swiss721 BT" panose="020B0504020202020204" pitchFamily="34" charset="0"/>
                <a:cs typeface="Swiss721 BT" panose="020B0504020202020204" pitchFamily="34" charset="0"/>
              </a:rPr>
              <a:t>The more journeys we record on Travel Tracker, and the more active journeys we make to school, the better our chances of moving up the leaderboard!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1"/>
              </a:solidFill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588EF3F1-6619-4C7F-9607-3A663D86CF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9398" y="4120377"/>
            <a:ext cx="1073072" cy="107307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256A4F6-FD12-4F69-AA0C-7009A76ADA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0177" y="5631298"/>
            <a:ext cx="1104523" cy="11045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F8FF1B-32CA-04FD-9160-AF5353B2A86C}"/>
              </a:ext>
            </a:extLst>
          </p:cNvPr>
          <p:cNvSpPr txBox="1"/>
          <p:nvPr/>
        </p:nvSpPr>
        <p:spPr>
          <a:xfrm>
            <a:off x="5017563" y="1542631"/>
            <a:ext cx="563613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Clr>
                <a:srgbClr val="D1338A"/>
              </a:buClr>
              <a:buFont typeface="Wingdings" panose="05000000000000000000" pitchFamily="2" charset="2"/>
              <a:buChar char="ü"/>
            </a:pPr>
            <a:r>
              <a:rPr lang="en-US" sz="2400" b="1" dirty="0">
                <a:latin typeface="Swiss721 BT"/>
                <a:cs typeface="Swiss721 BT" panose="020B0504020202020204" pitchFamily="34" charset="0"/>
              </a:rPr>
              <a:t>Walk/wheel, cycle, scoot or park and stride as much as possible throughout October.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DC1BA-AE2A-09C0-4B08-331F42C653A5}"/>
              </a:ext>
            </a:extLst>
          </p:cNvPr>
          <p:cNvSpPr/>
          <p:nvPr/>
        </p:nvSpPr>
        <p:spPr>
          <a:xfrm>
            <a:off x="209688" y="122179"/>
            <a:ext cx="4537944" cy="24760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721 BT" panose="020B0504020202020204" pitchFamily="34" charset="0"/>
              <a:cs typeface="Swiss721 BT" panose="020B0504020202020204" pitchFamily="34" charset="0"/>
            </a:endParaRPr>
          </a:p>
        </p:txBody>
      </p:sp>
      <p:pic>
        <p:nvPicPr>
          <p:cNvPr id="6" name="Picture 5" descr="A yellow and green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9471BFAD-9982-1593-8B00-438AF24863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8" y="255822"/>
            <a:ext cx="4488705" cy="23424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4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9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D4D4390-0437-BDB6-FF64-DBDFDD21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923" y="373791"/>
            <a:ext cx="9514151" cy="663969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chemeClr val="bg1">
                    <a:lumMod val="95000"/>
                  </a:schemeClr>
                </a:solidFill>
                <a:latin typeface="Swiss721 BlkCn BT" panose="020B0806030502040204" pitchFamily="34" charset="0"/>
                <a:ea typeface="+mn-ea"/>
                <a:cs typeface="Swiss721 BlkCn BT" panose="020B0806030502040204" pitchFamily="34" charset="0"/>
              </a:rPr>
              <a:t>Good Luck!</a:t>
            </a:r>
            <a:endParaRPr lang="en-GB" sz="7200" dirty="0">
              <a:solidFill>
                <a:schemeClr val="bg1">
                  <a:lumMod val="95000"/>
                </a:schemeClr>
              </a:solidFill>
              <a:latin typeface="Swiss721 BlkCn BT" panose="020B0806030502040204" pitchFamily="34" charset="0"/>
              <a:ea typeface="+mn-ea"/>
              <a:cs typeface="Swiss721 BlkCn BT" panose="020B0806030502040204" pitchFamily="34" charset="0"/>
            </a:endParaRPr>
          </a:p>
        </p:txBody>
      </p:sp>
      <p:pic>
        <p:nvPicPr>
          <p:cNvPr id="4" name="Picture 3" descr="A poster of a trophy&#10;&#10;Description automatically generated">
            <a:extLst>
              <a:ext uri="{FF2B5EF4-FFF2-40B4-BE49-F238E27FC236}">
                <a16:creationId xmlns:a16="http://schemas.microsoft.com/office/drawing/2014/main" id="{21F8B221-B30B-19F5-C7DA-FEA1C8ED7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923" y="1404430"/>
            <a:ext cx="9460099" cy="49443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763736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3">
      <a:dk1>
        <a:srgbClr val="141313"/>
      </a:dk1>
      <a:lt1>
        <a:srgbClr val="FFFFFE"/>
      </a:lt1>
      <a:dk2>
        <a:srgbClr val="777877"/>
      </a:dk2>
      <a:lt2>
        <a:srgbClr val="FFFFFE"/>
      </a:lt2>
      <a:accent1>
        <a:srgbClr val="98D003"/>
      </a:accent1>
      <a:accent2>
        <a:srgbClr val="D50084"/>
      </a:accent2>
      <a:accent3>
        <a:srgbClr val="FD7B17"/>
      </a:accent3>
      <a:accent4>
        <a:srgbClr val="FFDB02"/>
      </a:accent4>
      <a:accent5>
        <a:srgbClr val="777877"/>
      </a:accent5>
      <a:accent6>
        <a:srgbClr val="B2B3B2"/>
      </a:accent6>
      <a:hlink>
        <a:srgbClr val="A1C836"/>
      </a:hlink>
      <a:folHlink>
        <a:srgbClr val="FD7B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CABAE9E3AF8479AE05B796CDF45DF" ma:contentTypeVersion="21" ma:contentTypeDescription="Create a new document." ma:contentTypeScope="" ma:versionID="5b669b22aca2c15b05f9e29218e3d0be">
  <xsd:schema xmlns:xsd="http://www.w3.org/2001/XMLSchema" xmlns:xs="http://www.w3.org/2001/XMLSchema" xmlns:p="http://schemas.microsoft.com/office/2006/metadata/properties" xmlns:ns1="http://schemas.microsoft.com/sharepoint/v3" xmlns:ns2="951b20b7-f7c8-4763-998b-ab5b0cbdf968" xmlns:ns3="75a483ea-b938-465c-bd1f-cfc79fe429ab" xmlns:ns4="79d131e3-db1c-43bc-9a48-9b992d56a0cd" targetNamespace="http://schemas.microsoft.com/office/2006/metadata/properties" ma:root="true" ma:fieldsID="6089997c31442fe82563e392e0062866" ns1:_="" ns2:_="" ns3:_="" ns4:_="">
    <xsd:import namespace="http://schemas.microsoft.com/sharepoint/v3"/>
    <xsd:import namespace="951b20b7-f7c8-4763-998b-ab5b0cbdf968"/>
    <xsd:import namespace="75a483ea-b938-465c-bd1f-cfc79fe429ab"/>
    <xsd:import namespace="79d131e3-db1c-43bc-9a48-9b992d56a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b20b7-f7c8-4763-998b-ab5b0cbdf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cfc4416-7fd9-48d1-a119-23c3eb3c5a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483ea-b938-465c-bd1f-cfc79fe429a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d131e3-db1c-43bc-9a48-9b992d56a0cd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15da032d-c93f-4b98-bd54-4c055f6c9d9f}" ma:internalName="TaxCatchAll" ma:showField="CatchAllData" ma:web="79d131e3-db1c-43bc-9a48-9b992d56a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951b20b7-f7c8-4763-998b-ab5b0cbdf968" xsi:nil="true"/>
    <SharedWithUsers xmlns="75a483ea-b938-465c-bd1f-cfc79fe429ab">
      <UserInfo>
        <DisplayName>Vicky Spencer</DisplayName>
        <AccountId>386</AccountId>
        <AccountType/>
      </UserInfo>
    </SharedWithUsers>
    <_ip_UnifiedCompliancePolicyUIAction xmlns="http://schemas.microsoft.com/sharepoint/v3" xsi:nil="true"/>
    <TaxCatchAll xmlns="79d131e3-db1c-43bc-9a48-9b992d56a0cd" xsi:nil="true"/>
    <lcf76f155ced4ddcb4097134ff3c332f xmlns="951b20b7-f7c8-4763-998b-ab5b0cbdf968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18861F-BBF8-4472-9D7B-95695246C4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51b20b7-f7c8-4763-998b-ab5b0cbdf968"/>
    <ds:schemaRef ds:uri="75a483ea-b938-465c-bd1f-cfc79fe429ab"/>
    <ds:schemaRef ds:uri="79d131e3-db1c-43bc-9a48-9b992d56a0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8BEA83-CBCA-4B55-903E-A66B5917EF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7D2F84-9DAD-4C24-88E5-4DE5FEF700A8}">
  <ds:schemaRefs>
    <ds:schemaRef ds:uri="http://purl.org/dc/dcmitype/"/>
    <ds:schemaRef ds:uri="http://schemas.openxmlformats.org/package/2006/metadata/core-properties"/>
    <ds:schemaRef ds:uri="http://purl.org/dc/terms/"/>
    <ds:schemaRef ds:uri="75a483ea-b938-465c-bd1f-cfc79fe429ab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951b20b7-f7c8-4763-998b-ab5b0cbdf968"/>
    <ds:schemaRef ds:uri="http://www.w3.org/XML/1998/namespace"/>
    <ds:schemaRef ds:uri="http://schemas.microsoft.com/sharepoint/v3"/>
    <ds:schemaRef ds:uri="79d131e3-db1c-43bc-9a48-9b992d56a0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</TotalTime>
  <Words>375</Words>
  <Application>Microsoft Office PowerPoint</Application>
  <PresentationFormat>Widescreen</PresentationFormat>
  <Paragraphs>40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PowerPoint Presentation</vt:lpstr>
      <vt:lpstr>Let’s top the leaderboard! </vt:lpstr>
      <vt:lpstr>Did you get any of these?</vt:lpstr>
      <vt:lpstr>PowerPoint Presentation</vt:lpstr>
      <vt:lpstr>So, remember...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Francesca Marzullo</dc:creator>
  <cp:lastModifiedBy>Vicky Spencer</cp:lastModifiedBy>
  <cp:revision>98</cp:revision>
  <dcterms:created xsi:type="dcterms:W3CDTF">2020-01-07T11:14:38Z</dcterms:created>
  <dcterms:modified xsi:type="dcterms:W3CDTF">2024-11-28T11:57:47Z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0x010100F0DCABAE9E3AF8479AE05B796CDF45DF</vt:lpwstr>
  </property>
  <property fmtid="{D5CDD505-2E9C-101B-9397-08002B2CF9AE}" pid="3" name="MediaServiceImageTags">
    <vt:lpwstr/>
  </property>
</Properties>
</file>