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67" r:id="rId5"/>
    <p:sldId id="295" r:id="rId6"/>
    <p:sldId id="279" r:id="rId7"/>
    <p:sldId id="271" r:id="rId8"/>
    <p:sldId id="285" r:id="rId9"/>
    <p:sldId id="286" r:id="rId10"/>
    <p:sldId id="288" r:id="rId11"/>
    <p:sldId id="290" r:id="rId12"/>
    <p:sldId id="302" r:id="rId13"/>
    <p:sldId id="280" r:id="rId14"/>
    <p:sldId id="281" r:id="rId15"/>
    <p:sldId id="282" r:id="rId16"/>
  </p:sldIdLst>
  <p:sldSz cx="12192000" cy="6858000"/>
  <p:notesSz cx="6875463" cy="10002838"/>
  <p:defaultTextStyle>
    <a:defPPr rtl="0">
      <a:defRPr lang="cy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5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7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7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1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  <p:cmAuthor id="5" name="Kelly Theis" initials="KT" lastIdx="2" clrIdx="4">
    <p:extLst>
      <p:ext uri="{19B8F6BF-5375-455C-9EA6-DF929625EA0E}">
        <p15:presenceInfo xmlns:p15="http://schemas.microsoft.com/office/powerpoint/2012/main" userId="S::kelly.theis@livingstreets.org.uk::48240490-1d0a-4610-99ab-0316a48b02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995"/>
    <a:srgbClr val="D1338A"/>
    <a:srgbClr val="A7D500"/>
    <a:srgbClr val="FF8F1C"/>
    <a:srgbClr val="FFDC00"/>
    <a:srgbClr val="E1DC00"/>
    <a:srgbClr val="F3922A"/>
    <a:srgbClr val="F2922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39D16-72D0-4290-AC52-4B071024B09A}" v="23" dt="2024-08-16T08:40:52.182"/>
    <p1510:client id="{9BEED8CB-6855-46E0-878D-5ACD35955AB0}" v="33" dt="2024-08-16T11:13:58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amey" userId="bf7333e9-8615-452b-816b-6983b462d326" providerId="ADAL" clId="{9BEED8CB-6855-46E0-878D-5ACD35955AB0}"/>
    <pc:docChg chg="undo custSel modSld">
      <pc:chgData name="Sarah Lamey" userId="bf7333e9-8615-452b-816b-6983b462d326" providerId="ADAL" clId="{9BEED8CB-6855-46E0-878D-5ACD35955AB0}" dt="2024-08-16T11:13:58.243" v="485" actId="1076"/>
      <pc:docMkLst>
        <pc:docMk/>
      </pc:docMkLst>
      <pc:sldChg chg="addSp delSp modSp mod">
        <pc:chgData name="Sarah Lamey" userId="bf7333e9-8615-452b-816b-6983b462d326" providerId="ADAL" clId="{9BEED8CB-6855-46E0-878D-5ACD35955AB0}" dt="2024-08-13T12:37:16.508" v="133" actId="1076"/>
        <pc:sldMkLst>
          <pc:docMk/>
          <pc:sldMk cId="924058027" sldId="267"/>
        </pc:sldMkLst>
        <pc:spChg chg="add del mod">
          <ac:chgData name="Sarah Lamey" userId="bf7333e9-8615-452b-816b-6983b462d326" providerId="ADAL" clId="{9BEED8CB-6855-46E0-878D-5ACD35955AB0}" dt="2024-08-13T11:29:33.486" v="120" actId="478"/>
          <ac:spMkLst>
            <pc:docMk/>
            <pc:sldMk cId="924058027" sldId="267"/>
            <ac:spMk id="3" creationId="{56ADB1CF-218F-8C3E-09AA-0709C92DBE90}"/>
          </ac:spMkLst>
        </pc:spChg>
        <pc:spChg chg="add mod">
          <ac:chgData name="Sarah Lamey" userId="bf7333e9-8615-452b-816b-6983b462d326" providerId="ADAL" clId="{9BEED8CB-6855-46E0-878D-5ACD35955AB0}" dt="2024-08-13T11:29:57.005" v="126" actId="1076"/>
          <ac:spMkLst>
            <pc:docMk/>
            <pc:sldMk cId="924058027" sldId="267"/>
            <ac:spMk id="5" creationId="{2E3F0980-C63C-502D-3C5A-689020A3ED18}"/>
          </ac:spMkLst>
        </pc:spChg>
        <pc:spChg chg="add mod">
          <ac:chgData name="Sarah Lamey" userId="bf7333e9-8615-452b-816b-6983b462d326" providerId="ADAL" clId="{9BEED8CB-6855-46E0-878D-5ACD35955AB0}" dt="2024-08-13T11:29:57.005" v="126" actId="1076"/>
          <ac:spMkLst>
            <pc:docMk/>
            <pc:sldMk cId="924058027" sldId="267"/>
            <ac:spMk id="6" creationId="{A4C6623C-7D6B-10C8-95C8-545D30DB8F42}"/>
          </ac:spMkLst>
        </pc:spChg>
        <pc:spChg chg="add del">
          <ac:chgData name="Sarah Lamey" userId="bf7333e9-8615-452b-816b-6983b462d326" providerId="ADAL" clId="{9BEED8CB-6855-46E0-878D-5ACD35955AB0}" dt="2024-08-13T11:31:03.995" v="128" actId="478"/>
          <ac:spMkLst>
            <pc:docMk/>
            <pc:sldMk cId="924058027" sldId="267"/>
            <ac:spMk id="8" creationId="{41884F55-1294-CDB9-C126-301A493C884A}"/>
          </ac:spMkLst>
        </pc:spChg>
        <pc:picChg chg="mod modCrop">
          <ac:chgData name="Sarah Lamey" userId="bf7333e9-8615-452b-816b-6983b462d326" providerId="ADAL" clId="{9BEED8CB-6855-46E0-878D-5ACD35955AB0}" dt="2024-08-13T11:29:57.005" v="126" actId="1076"/>
          <ac:picMkLst>
            <pc:docMk/>
            <pc:sldMk cId="924058027" sldId="267"/>
            <ac:picMk id="4" creationId="{230B2795-F8C8-F32E-95D3-00F665AA5BB2}"/>
          </ac:picMkLst>
        </pc:picChg>
        <pc:picChg chg="add mod">
          <ac:chgData name="Sarah Lamey" userId="bf7333e9-8615-452b-816b-6983b462d326" providerId="ADAL" clId="{9BEED8CB-6855-46E0-878D-5ACD35955AB0}" dt="2024-08-13T12:37:16.508" v="133" actId="1076"/>
          <ac:picMkLst>
            <pc:docMk/>
            <pc:sldMk cId="924058027" sldId="267"/>
            <ac:picMk id="10" creationId="{B0B89EEC-7811-600C-ECDD-720B2D24C119}"/>
          </ac:picMkLst>
        </pc:picChg>
      </pc:sldChg>
      <pc:sldChg chg="addSp delSp modSp mod delAnim modNotesTx">
        <pc:chgData name="Sarah Lamey" userId="bf7333e9-8615-452b-816b-6983b462d326" providerId="ADAL" clId="{9BEED8CB-6855-46E0-878D-5ACD35955AB0}" dt="2024-08-16T11:13:58.243" v="485" actId="1076"/>
        <pc:sldMkLst>
          <pc:docMk/>
          <pc:sldMk cId="1473115973" sldId="271"/>
        </pc:sldMkLst>
        <pc:spChg chg="add mod">
          <ac:chgData name="Sarah Lamey" userId="bf7333e9-8615-452b-816b-6983b462d326" providerId="ADAL" clId="{9BEED8CB-6855-46E0-878D-5ACD35955AB0}" dt="2024-08-13T12:44:59.908" v="163" actId="1076"/>
          <ac:spMkLst>
            <pc:docMk/>
            <pc:sldMk cId="1473115973" sldId="271"/>
            <ac:spMk id="4" creationId="{DB702195-8E45-83D0-9010-726DDEB356AC}"/>
          </ac:spMkLst>
        </pc:spChg>
        <pc:spChg chg="del mod">
          <ac:chgData name="Sarah Lamey" userId="bf7333e9-8615-452b-816b-6983b462d326" providerId="ADAL" clId="{9BEED8CB-6855-46E0-878D-5ACD35955AB0}" dt="2024-08-13T12:45:04.544" v="165" actId="478"/>
          <ac:spMkLst>
            <pc:docMk/>
            <pc:sldMk cId="1473115973" sldId="271"/>
            <ac:spMk id="6" creationId="{42B8B5E7-B442-B906-7DE0-86FA5AF61E5C}"/>
          </ac:spMkLst>
        </pc:spChg>
        <pc:picChg chg="mod">
          <ac:chgData name="Sarah Lamey" userId="bf7333e9-8615-452b-816b-6983b462d326" providerId="ADAL" clId="{9BEED8CB-6855-46E0-878D-5ACD35955AB0}" dt="2024-08-13T12:45:02.247" v="164" actId="1076"/>
          <ac:picMkLst>
            <pc:docMk/>
            <pc:sldMk cId="1473115973" sldId="271"/>
            <ac:picMk id="2" creationId="{82858A61-5B60-4DCA-8751-722E5A6EDA0C}"/>
          </ac:picMkLst>
        </pc:picChg>
        <pc:picChg chg="add mod">
          <ac:chgData name="Sarah Lamey" userId="bf7333e9-8615-452b-816b-6983b462d326" providerId="ADAL" clId="{9BEED8CB-6855-46E0-878D-5ACD35955AB0}" dt="2024-08-13T12:37:37.849" v="139"/>
          <ac:picMkLst>
            <pc:docMk/>
            <pc:sldMk cId="1473115973" sldId="271"/>
            <ac:picMk id="3" creationId="{E5A2D80C-84CB-C179-935F-C826CF0FFE78}"/>
          </ac:picMkLst>
        </pc:picChg>
        <pc:picChg chg="del mod">
          <ac:chgData name="Sarah Lamey" userId="bf7333e9-8615-452b-816b-6983b462d326" providerId="ADAL" clId="{9BEED8CB-6855-46E0-878D-5ACD35955AB0}" dt="2024-08-16T11:09:58.758" v="468" actId="478"/>
          <ac:picMkLst>
            <pc:docMk/>
            <pc:sldMk cId="1473115973" sldId="271"/>
            <ac:picMk id="5" creationId="{F83FB2C5-E404-3954-76CD-06FD94A24B09}"/>
          </ac:picMkLst>
        </pc:picChg>
        <pc:picChg chg="mod">
          <ac:chgData name="Sarah Lamey" userId="bf7333e9-8615-452b-816b-6983b462d326" providerId="ADAL" clId="{9BEED8CB-6855-46E0-878D-5ACD35955AB0}" dt="2024-08-16T09:50:08.800" v="414" actId="1076"/>
          <ac:picMkLst>
            <pc:docMk/>
            <pc:sldMk cId="1473115973" sldId="271"/>
            <ac:picMk id="6" creationId="{9DDD2DF8-C055-5B0F-665C-8DC9760E991A}"/>
          </ac:picMkLst>
        </pc:picChg>
        <pc:picChg chg="mod">
          <ac:chgData name="Sarah Lamey" userId="bf7333e9-8615-452b-816b-6983b462d326" providerId="ADAL" clId="{9BEED8CB-6855-46E0-878D-5ACD35955AB0}" dt="2024-08-16T11:13:58.243" v="485" actId="1076"/>
          <ac:picMkLst>
            <pc:docMk/>
            <pc:sldMk cId="1473115973" sldId="271"/>
            <ac:picMk id="7" creationId="{7066B668-A787-EB89-C3B7-11C96E5C71F6}"/>
          </ac:picMkLst>
        </pc:picChg>
        <pc:picChg chg="del">
          <ac:chgData name="Sarah Lamey" userId="bf7333e9-8615-452b-816b-6983b462d326" providerId="ADAL" clId="{9BEED8CB-6855-46E0-878D-5ACD35955AB0}" dt="2024-08-13T12:37:37.467" v="138" actId="478"/>
          <ac:picMkLst>
            <pc:docMk/>
            <pc:sldMk cId="1473115973" sldId="271"/>
            <ac:picMk id="7" creationId="{865F8C0C-26FC-CF44-95A3-0E4071D5D8A1}"/>
          </ac:picMkLst>
        </pc:picChg>
        <pc:picChg chg="mod">
          <ac:chgData name="Sarah Lamey" userId="bf7333e9-8615-452b-816b-6983b462d326" providerId="ADAL" clId="{9BEED8CB-6855-46E0-878D-5ACD35955AB0}" dt="2024-08-16T09:50:04.807" v="412" actId="1076"/>
          <ac:picMkLst>
            <pc:docMk/>
            <pc:sldMk cId="1473115973" sldId="271"/>
            <ac:picMk id="8" creationId="{7CC2E2B3-7056-FC2D-B11D-56D655D0A6C9}"/>
          </ac:picMkLst>
        </pc:picChg>
        <pc:picChg chg="add mod">
          <ac:chgData name="Sarah Lamey" userId="bf7333e9-8615-452b-816b-6983b462d326" providerId="ADAL" clId="{9BEED8CB-6855-46E0-878D-5ACD35955AB0}" dt="2024-08-16T11:13:56.121" v="484" actId="1076"/>
          <ac:picMkLst>
            <pc:docMk/>
            <pc:sldMk cId="1473115973" sldId="271"/>
            <ac:picMk id="9" creationId="{1069336B-A314-F0A5-FFFD-71E07A1D000B}"/>
          </ac:picMkLst>
        </pc:picChg>
        <pc:picChg chg="add mod">
          <ac:chgData name="Sarah Lamey" userId="bf7333e9-8615-452b-816b-6983b462d326" providerId="ADAL" clId="{9BEED8CB-6855-46E0-878D-5ACD35955AB0}" dt="2024-08-16T11:13:56.121" v="484" actId="1076"/>
          <ac:picMkLst>
            <pc:docMk/>
            <pc:sldMk cId="1473115973" sldId="271"/>
            <ac:picMk id="11" creationId="{6CED1829-1599-549A-3B81-481ED9021FBF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09:53:09.655" v="437" actId="1076"/>
        <pc:sldMkLst>
          <pc:docMk/>
          <pc:sldMk cId="1066646856" sldId="279"/>
        </pc:sldMkLst>
        <pc:spChg chg="add mod">
          <ac:chgData name="Sarah Lamey" userId="bf7333e9-8615-452b-816b-6983b462d326" providerId="ADAL" clId="{9BEED8CB-6855-46E0-878D-5ACD35955AB0}" dt="2024-08-13T12:46:17.889" v="180" actId="1076"/>
          <ac:spMkLst>
            <pc:docMk/>
            <pc:sldMk cId="1066646856" sldId="279"/>
            <ac:spMk id="2" creationId="{E4FEBD2C-0AFB-0C8C-5168-255CD20947DC}"/>
          </ac:spMkLst>
        </pc:spChg>
        <pc:spChg chg="del mod">
          <ac:chgData name="Sarah Lamey" userId="bf7333e9-8615-452b-816b-6983b462d326" providerId="ADAL" clId="{9BEED8CB-6855-46E0-878D-5ACD35955AB0}" dt="2024-08-13T10:19:09.847" v="54" actId="478"/>
          <ac:spMkLst>
            <pc:docMk/>
            <pc:sldMk cId="1066646856" sldId="279"/>
            <ac:spMk id="3" creationId="{C3CEFC2B-3E34-44B7-0DC3-D1CDA7D2756A}"/>
          </ac:spMkLst>
        </pc:spChg>
        <pc:spChg chg="mod">
          <ac:chgData name="Sarah Lamey" userId="bf7333e9-8615-452b-816b-6983b462d326" providerId="ADAL" clId="{9BEED8CB-6855-46E0-878D-5ACD35955AB0}" dt="2024-08-13T12:46:16.060" v="179" actId="1076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Sarah Lamey" userId="bf7333e9-8615-452b-816b-6983b462d326" providerId="ADAL" clId="{9BEED8CB-6855-46E0-878D-5ACD35955AB0}" dt="2024-08-16T09:53:09.655" v="437" actId="1076"/>
          <ac:picMkLst>
            <pc:docMk/>
            <pc:sldMk cId="1066646856" sldId="279"/>
            <ac:picMk id="3" creationId="{EB28A4D9-484C-E21A-94C8-B8D5C9B0BF51}"/>
          </ac:picMkLst>
        </pc:picChg>
        <pc:picChg chg="del">
          <ac:chgData name="Sarah Lamey" userId="bf7333e9-8615-452b-816b-6983b462d326" providerId="ADAL" clId="{9BEED8CB-6855-46E0-878D-5ACD35955AB0}" dt="2024-08-13T10:19:21.889" v="58" actId="478"/>
          <ac:picMkLst>
            <pc:docMk/>
            <pc:sldMk cId="1066646856" sldId="279"/>
            <ac:picMk id="4" creationId="{3F3CCA5E-06C6-40BE-8B42-82D3772FDB63}"/>
          </ac:picMkLst>
        </pc:picChg>
        <pc:picChg chg="mod">
          <ac:chgData name="Sarah Lamey" userId="bf7333e9-8615-452b-816b-6983b462d326" providerId="ADAL" clId="{9BEED8CB-6855-46E0-878D-5ACD35955AB0}" dt="2024-08-13T12:47:11.316" v="186" actId="14100"/>
          <ac:picMkLst>
            <pc:docMk/>
            <pc:sldMk cId="1066646856" sldId="279"/>
            <ac:picMk id="6" creationId="{2FA27CFA-9ADC-9254-7274-275F8CD065B7}"/>
          </ac:picMkLst>
        </pc:picChg>
        <pc:picChg chg="del">
          <ac:chgData name="Sarah Lamey" userId="bf7333e9-8615-452b-816b-6983b462d326" providerId="ADAL" clId="{9BEED8CB-6855-46E0-878D-5ACD35955AB0}" dt="2024-08-13T10:19:26.045" v="60" actId="478"/>
          <ac:picMkLst>
            <pc:docMk/>
            <pc:sldMk cId="1066646856" sldId="279"/>
            <ac:picMk id="7" creationId="{42649FFD-B5CA-4249-AD9E-34D52D54F4C9}"/>
          </ac:picMkLst>
        </pc:picChg>
        <pc:picChg chg="add mod">
          <ac:chgData name="Sarah Lamey" userId="bf7333e9-8615-452b-816b-6983b462d326" providerId="ADAL" clId="{9BEED8CB-6855-46E0-878D-5ACD35955AB0}" dt="2024-08-13T12:37:32.645" v="137"/>
          <ac:picMkLst>
            <pc:docMk/>
            <pc:sldMk cId="1066646856" sldId="279"/>
            <ac:picMk id="8" creationId="{97D7E9E2-F439-567D-0955-C7BAF3617D8B}"/>
          </ac:picMkLst>
        </pc:picChg>
        <pc:picChg chg="del">
          <ac:chgData name="Sarah Lamey" userId="bf7333e9-8615-452b-816b-6983b462d326" providerId="ADAL" clId="{9BEED8CB-6855-46E0-878D-5ACD35955AB0}" dt="2024-08-13T10:19:24.925" v="59" actId="478"/>
          <ac:picMkLst>
            <pc:docMk/>
            <pc:sldMk cId="1066646856" sldId="279"/>
            <ac:picMk id="9" creationId="{8C941821-F1F7-4524-9B42-C1B926F928F9}"/>
          </ac:picMkLst>
        </pc:picChg>
        <pc:picChg chg="del">
          <ac:chgData name="Sarah Lamey" userId="bf7333e9-8615-452b-816b-6983b462d326" providerId="ADAL" clId="{9BEED8CB-6855-46E0-878D-5ACD35955AB0}" dt="2024-08-13T12:37:32.134" v="136" actId="478"/>
          <ac:picMkLst>
            <pc:docMk/>
            <pc:sldMk cId="1066646856" sldId="279"/>
            <ac:picMk id="11" creationId="{2EEB85B2-944F-5025-2BFF-6ECF8FCFB28F}"/>
          </ac:picMkLst>
        </pc:picChg>
        <pc:picChg chg="add mod">
          <ac:chgData name="Sarah Lamey" userId="bf7333e9-8615-452b-816b-6983b462d326" providerId="ADAL" clId="{9BEED8CB-6855-46E0-878D-5ACD35955AB0}" dt="2024-08-13T13:07:25.059" v="291" actId="1076"/>
          <ac:picMkLst>
            <pc:docMk/>
            <pc:sldMk cId="1066646856" sldId="279"/>
            <ac:picMk id="14" creationId="{27B16BB4-4EBE-1DF8-49A1-4C9D3EB1CF59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09:56:36.152" v="458" actId="1076"/>
        <pc:sldMkLst>
          <pc:docMk/>
          <pc:sldMk cId="662477376" sldId="280"/>
        </pc:sldMkLst>
        <pc:spChg chg="add mod">
          <ac:chgData name="Sarah Lamey" userId="bf7333e9-8615-452b-816b-6983b462d326" providerId="ADAL" clId="{9BEED8CB-6855-46E0-878D-5ACD35955AB0}" dt="2024-08-13T12:54:45.960" v="262" actId="1076"/>
          <ac:spMkLst>
            <pc:docMk/>
            <pc:sldMk cId="662477376" sldId="280"/>
            <ac:spMk id="5" creationId="{548A5E93-24F8-57DC-CD73-1250DE9598C0}"/>
          </ac:spMkLst>
        </pc:spChg>
        <pc:spChg chg="add mod ord">
          <ac:chgData name="Sarah Lamey" userId="bf7333e9-8615-452b-816b-6983b462d326" providerId="ADAL" clId="{9BEED8CB-6855-46E0-878D-5ACD35955AB0}" dt="2024-08-13T12:56:11.004" v="272" actId="167"/>
          <ac:spMkLst>
            <pc:docMk/>
            <pc:sldMk cId="662477376" sldId="280"/>
            <ac:spMk id="8" creationId="{3887617C-8334-4BC8-6DCC-892964947FE4}"/>
          </ac:spMkLst>
        </pc:spChg>
        <pc:spChg chg="del">
          <ac:chgData name="Sarah Lamey" userId="bf7333e9-8615-452b-816b-6983b462d326" providerId="ADAL" clId="{9BEED8CB-6855-46E0-878D-5ACD35955AB0}" dt="2024-08-13T12:54:35.341" v="260" actId="478"/>
          <ac:spMkLst>
            <pc:docMk/>
            <pc:sldMk cId="662477376" sldId="280"/>
            <ac:spMk id="11" creationId="{8ADEA26A-D32B-94C0-E5CC-E16D450E9C04}"/>
          </ac:spMkLst>
        </pc:spChg>
        <pc:spChg chg="mod">
          <ac:chgData name="Sarah Lamey" userId="bf7333e9-8615-452b-816b-6983b462d326" providerId="ADAL" clId="{9BEED8CB-6855-46E0-878D-5ACD35955AB0}" dt="2024-08-13T12:56:20.385" v="273" actId="207"/>
          <ac:spMkLst>
            <pc:docMk/>
            <pc:sldMk cId="662477376" sldId="280"/>
            <ac:spMk id="15" creationId="{EB8372DD-9852-4CE2-A61B-12650F4280CC}"/>
          </ac:spMkLst>
        </pc:spChg>
        <pc:spChg chg="mod">
          <ac:chgData name="Sarah Lamey" userId="bf7333e9-8615-452b-816b-6983b462d326" providerId="ADAL" clId="{9BEED8CB-6855-46E0-878D-5ACD35955AB0}" dt="2024-08-13T12:55:34.802" v="267" actId="207"/>
          <ac:spMkLst>
            <pc:docMk/>
            <pc:sldMk cId="662477376" sldId="280"/>
            <ac:spMk id="20" creationId="{273BB76C-D57F-4890-B3D2-7D3A054E1111}"/>
          </ac:spMkLst>
        </pc:spChg>
        <pc:spChg chg="mod">
          <ac:chgData name="Sarah Lamey" userId="bf7333e9-8615-452b-816b-6983b462d326" providerId="ADAL" clId="{9BEED8CB-6855-46E0-878D-5ACD35955AB0}" dt="2024-08-13T12:56:42.460" v="283" actId="20577"/>
          <ac:spMkLst>
            <pc:docMk/>
            <pc:sldMk cId="662477376" sldId="280"/>
            <ac:spMk id="21" creationId="{F6F1BAD1-2144-4C87-AF1A-F89C0583E057}"/>
          </ac:spMkLst>
        </pc:spChg>
        <pc:spChg chg="mod">
          <ac:chgData name="Sarah Lamey" userId="bf7333e9-8615-452b-816b-6983b462d326" providerId="ADAL" clId="{9BEED8CB-6855-46E0-878D-5ACD35955AB0}" dt="2024-08-13T12:55:43.670" v="269" actId="207"/>
          <ac:spMkLst>
            <pc:docMk/>
            <pc:sldMk cId="662477376" sldId="280"/>
            <ac:spMk id="23" creationId="{F2104DBC-294D-49B4-8FE7-44B509D0BBBC}"/>
          </ac:spMkLst>
        </pc:spChg>
        <pc:spChg chg="mod">
          <ac:chgData name="Sarah Lamey" userId="bf7333e9-8615-452b-816b-6983b462d326" providerId="ADAL" clId="{9BEED8CB-6855-46E0-878D-5ACD35955AB0}" dt="2024-08-13T12:55:56.648" v="270" actId="207"/>
          <ac:spMkLst>
            <pc:docMk/>
            <pc:sldMk cId="662477376" sldId="280"/>
            <ac:spMk id="25" creationId="{5033E82E-18BF-4612-8D95-6E5E1F86FAD3}"/>
          </ac:spMkLst>
        </pc:spChg>
        <pc:spChg chg="mod">
          <ac:chgData name="Sarah Lamey" userId="bf7333e9-8615-452b-816b-6983b462d326" providerId="ADAL" clId="{9BEED8CB-6855-46E0-878D-5ACD35955AB0}" dt="2024-08-13T12:56:36.894" v="280" actId="14100"/>
          <ac:spMkLst>
            <pc:docMk/>
            <pc:sldMk cId="662477376" sldId="280"/>
            <ac:spMk id="31" creationId="{6DF6F548-E84A-4388-9466-85FB6527A32E}"/>
          </ac:spMkLst>
        </pc:spChg>
        <pc:spChg chg="mod">
          <ac:chgData name="Sarah Lamey" userId="bf7333e9-8615-452b-816b-6983b462d326" providerId="ADAL" clId="{9BEED8CB-6855-46E0-878D-5ACD35955AB0}" dt="2024-08-13T12:56:56.089" v="284" actId="404"/>
          <ac:spMkLst>
            <pc:docMk/>
            <pc:sldMk cId="662477376" sldId="280"/>
            <ac:spMk id="32" creationId="{7BFF2AEA-FE05-4B13-A390-C20F46E8A603}"/>
          </ac:spMkLst>
        </pc:spChg>
        <pc:picChg chg="add mod">
          <ac:chgData name="Sarah Lamey" userId="bf7333e9-8615-452b-816b-6983b462d326" providerId="ADAL" clId="{9BEED8CB-6855-46E0-878D-5ACD35955AB0}" dt="2024-08-13T12:42:24.070" v="151"/>
          <ac:picMkLst>
            <pc:docMk/>
            <pc:sldMk cId="662477376" sldId="280"/>
            <ac:picMk id="2" creationId="{13384503-16B7-AE73-4CEC-28CD1E611089}"/>
          </ac:picMkLst>
        </pc:picChg>
        <pc:picChg chg="mod">
          <ac:chgData name="Sarah Lamey" userId="bf7333e9-8615-452b-816b-6983b462d326" providerId="ADAL" clId="{9BEED8CB-6855-46E0-878D-5ACD35955AB0}" dt="2024-08-16T09:56:17.970" v="455" actId="1076"/>
          <ac:picMkLst>
            <pc:docMk/>
            <pc:sldMk cId="662477376" sldId="280"/>
            <ac:picMk id="3" creationId="{00D48A1C-F997-9655-35C4-F692A3EDBCBF}"/>
          </ac:picMkLst>
        </pc:picChg>
        <pc:picChg chg="del">
          <ac:chgData name="Sarah Lamey" userId="bf7333e9-8615-452b-816b-6983b462d326" providerId="ADAL" clId="{9BEED8CB-6855-46E0-878D-5ACD35955AB0}" dt="2024-08-13T12:54:08.903" v="253" actId="478"/>
          <ac:picMkLst>
            <pc:docMk/>
            <pc:sldMk cId="662477376" sldId="280"/>
            <ac:picMk id="3" creationId="{588EF3F1-6619-4C7F-9607-3A663D86CF80}"/>
          </ac:picMkLst>
        </pc:picChg>
        <pc:picChg chg="mod">
          <ac:chgData name="Sarah Lamey" userId="bf7333e9-8615-452b-816b-6983b462d326" providerId="ADAL" clId="{9BEED8CB-6855-46E0-878D-5ACD35955AB0}" dt="2024-08-16T09:56:36.152" v="458" actId="1076"/>
          <ac:picMkLst>
            <pc:docMk/>
            <pc:sldMk cId="662477376" sldId="280"/>
            <ac:picMk id="4" creationId="{5A5CFC65-B916-0D1A-60DF-B189C1A2888A}"/>
          </ac:picMkLst>
        </pc:picChg>
        <pc:picChg chg="del">
          <ac:chgData name="Sarah Lamey" userId="bf7333e9-8615-452b-816b-6983b462d326" providerId="ADAL" clId="{9BEED8CB-6855-46E0-878D-5ACD35955AB0}" dt="2024-08-13T12:54:07.552" v="252" actId="478"/>
          <ac:picMkLst>
            <pc:docMk/>
            <pc:sldMk cId="662477376" sldId="280"/>
            <ac:picMk id="4" creationId="{C256A4F6-FD12-4F69-AA0C-7009A76ADACF}"/>
          </ac:picMkLst>
        </pc:picChg>
        <pc:picChg chg="mod">
          <ac:chgData name="Sarah Lamey" userId="bf7333e9-8615-452b-816b-6983b462d326" providerId="ADAL" clId="{9BEED8CB-6855-46E0-878D-5ACD35955AB0}" dt="2024-08-13T12:55:13.922" v="265" actId="1076"/>
          <ac:picMkLst>
            <pc:docMk/>
            <pc:sldMk cId="662477376" sldId="280"/>
            <ac:picMk id="6" creationId="{4255D68B-D5FA-88ED-959F-0CC73EF5E7F3}"/>
          </ac:picMkLst>
        </pc:picChg>
        <pc:picChg chg="del">
          <ac:chgData name="Sarah Lamey" userId="bf7333e9-8615-452b-816b-6983b462d326" providerId="ADAL" clId="{9BEED8CB-6855-46E0-878D-5ACD35955AB0}" dt="2024-08-13T12:42:23.081" v="150" actId="478"/>
          <ac:picMkLst>
            <pc:docMk/>
            <pc:sldMk cId="662477376" sldId="280"/>
            <ac:picMk id="7" creationId="{3CED672C-0F7C-A2A6-0CEE-F1DB5201F3C2}"/>
          </ac:picMkLst>
        </pc:picChg>
        <pc:picChg chg="del">
          <ac:chgData name="Sarah Lamey" userId="bf7333e9-8615-452b-816b-6983b462d326" providerId="ADAL" clId="{9BEED8CB-6855-46E0-878D-5ACD35955AB0}" dt="2024-08-13T12:54:06.589" v="251" actId="478"/>
          <ac:picMkLst>
            <pc:docMk/>
            <pc:sldMk cId="662477376" sldId="280"/>
            <ac:picMk id="9" creationId="{E19D59A7-8E78-4350-9E99-CD2B72252DB8}"/>
          </ac:picMkLst>
        </pc:picChg>
        <pc:picChg chg="add mod">
          <ac:chgData name="Sarah Lamey" userId="bf7333e9-8615-452b-816b-6983b462d326" providerId="ADAL" clId="{9BEED8CB-6855-46E0-878D-5ACD35955AB0}" dt="2024-08-13T12:57:11.282" v="285"/>
          <ac:picMkLst>
            <pc:docMk/>
            <pc:sldMk cId="662477376" sldId="280"/>
            <ac:picMk id="10" creationId="{6FDC2ED2-42D2-155D-F5DF-3CB1837B4145}"/>
          </ac:picMkLst>
        </pc:picChg>
        <pc:picChg chg="add mod">
          <ac:chgData name="Sarah Lamey" userId="bf7333e9-8615-452b-816b-6983b462d326" providerId="ADAL" clId="{9BEED8CB-6855-46E0-878D-5ACD35955AB0}" dt="2024-08-13T14:54:28.375" v="293" actId="1076"/>
          <ac:picMkLst>
            <pc:docMk/>
            <pc:sldMk cId="662477376" sldId="280"/>
            <ac:picMk id="12" creationId="{9FC2D673-9D1C-1CD6-23D7-4A56ED9BFBD0}"/>
          </ac:picMkLst>
        </pc:picChg>
        <pc:picChg chg="add del mod">
          <ac:chgData name="Sarah Lamey" userId="bf7333e9-8615-452b-816b-6983b462d326" providerId="ADAL" clId="{9BEED8CB-6855-46E0-878D-5ACD35955AB0}" dt="2024-08-13T13:07:11.388" v="287" actId="21"/>
          <ac:picMkLst>
            <pc:docMk/>
            <pc:sldMk cId="662477376" sldId="280"/>
            <ac:picMk id="14" creationId="{27B16BB4-4EBE-1DF8-49A1-4C9D3EB1CF59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09:57:02.183" v="461" actId="1076"/>
        <pc:sldMkLst>
          <pc:docMk/>
          <pc:sldMk cId="3741091166" sldId="281"/>
        </pc:sldMkLst>
        <pc:spChg chg="mod ord">
          <ac:chgData name="Sarah Lamey" userId="bf7333e9-8615-452b-816b-6983b462d326" providerId="ADAL" clId="{9BEED8CB-6855-46E0-878D-5ACD35955AB0}" dt="2024-08-13T14:58:58.567" v="364" actId="14100"/>
          <ac:spMkLst>
            <pc:docMk/>
            <pc:sldMk cId="3741091166" sldId="281"/>
            <ac:spMk id="3" creationId="{73613EDD-4CC6-46B2-9234-714DCCF25AAA}"/>
          </ac:spMkLst>
        </pc:spChg>
        <pc:spChg chg="add mod">
          <ac:chgData name="Sarah Lamey" userId="bf7333e9-8615-452b-816b-6983b462d326" providerId="ADAL" clId="{9BEED8CB-6855-46E0-878D-5ACD35955AB0}" dt="2024-08-13T15:02:39.676" v="371" actId="1076"/>
          <ac:spMkLst>
            <pc:docMk/>
            <pc:sldMk cId="3741091166" sldId="281"/>
            <ac:spMk id="9" creationId="{BCA6C11E-499A-13E7-ED25-A4718231016A}"/>
          </ac:spMkLst>
        </pc:spChg>
        <pc:spChg chg="del mod">
          <ac:chgData name="Sarah Lamey" userId="bf7333e9-8615-452b-816b-6983b462d326" providerId="ADAL" clId="{9BEED8CB-6855-46E0-878D-5ACD35955AB0}" dt="2024-08-13T14:55:11.343" v="303" actId="478"/>
          <ac:spMkLst>
            <pc:docMk/>
            <pc:sldMk cId="3741091166" sldId="281"/>
            <ac:spMk id="11" creationId="{590F9745-F484-AD28-275C-9E224066BFB0}"/>
          </ac:spMkLst>
        </pc:spChg>
        <pc:spChg chg="add mod ord">
          <ac:chgData name="Sarah Lamey" userId="bf7333e9-8615-452b-816b-6983b462d326" providerId="ADAL" clId="{9BEED8CB-6855-46E0-878D-5ACD35955AB0}" dt="2024-08-13T15:03:46.969" v="385" actId="167"/>
          <ac:spMkLst>
            <pc:docMk/>
            <pc:sldMk cId="3741091166" sldId="281"/>
            <ac:spMk id="15" creationId="{3ADBFE4C-2ABF-A57E-E756-BAAADCCE3930}"/>
          </ac:spMkLst>
        </pc:spChg>
        <pc:picChg chg="mod">
          <ac:chgData name="Sarah Lamey" userId="bf7333e9-8615-452b-816b-6983b462d326" providerId="ADAL" clId="{9BEED8CB-6855-46E0-878D-5ACD35955AB0}" dt="2024-08-16T09:57:02.183" v="461" actId="1076"/>
          <ac:picMkLst>
            <pc:docMk/>
            <pc:sldMk cId="3741091166" sldId="281"/>
            <ac:picMk id="2" creationId="{8BD7EC94-0C0C-8DF1-9AC7-AB2ACC828D24}"/>
          </ac:picMkLst>
        </pc:picChg>
        <pc:picChg chg="add del mod">
          <ac:chgData name="Sarah Lamey" userId="bf7333e9-8615-452b-816b-6983b462d326" providerId="ADAL" clId="{9BEED8CB-6855-46E0-878D-5ACD35955AB0}" dt="2024-08-13T14:55:28.609" v="309" actId="478"/>
          <ac:picMkLst>
            <pc:docMk/>
            <pc:sldMk cId="3741091166" sldId="281"/>
            <ac:picMk id="2" creationId="{EE7897CC-D329-1CE5-684E-FAE2D692CDE3}"/>
          </ac:picMkLst>
        </pc:picChg>
        <pc:picChg chg="del">
          <ac:chgData name="Sarah Lamey" userId="bf7333e9-8615-452b-816b-6983b462d326" providerId="ADAL" clId="{9BEED8CB-6855-46E0-878D-5ACD35955AB0}" dt="2024-08-13T14:56:17.089" v="322" actId="478"/>
          <ac:picMkLst>
            <pc:docMk/>
            <pc:sldMk cId="3741091166" sldId="281"/>
            <ac:picMk id="4" creationId="{C775CF9D-BFDC-45B2-9A82-791CD7B27623}"/>
          </ac:picMkLst>
        </pc:picChg>
        <pc:picChg chg="mod">
          <ac:chgData name="Sarah Lamey" userId="bf7333e9-8615-452b-816b-6983b462d326" providerId="ADAL" clId="{9BEED8CB-6855-46E0-878D-5ACD35955AB0}" dt="2024-08-13T14:56:23.141" v="326" actId="1076"/>
          <ac:picMkLst>
            <pc:docMk/>
            <pc:sldMk cId="3741091166" sldId="281"/>
            <ac:picMk id="5" creationId="{9FB57716-04A3-ED71-FFFF-138D6840C88C}"/>
          </ac:picMkLst>
        </pc:picChg>
        <pc:picChg chg="del">
          <ac:chgData name="Sarah Lamey" userId="bf7333e9-8615-452b-816b-6983b462d326" providerId="ADAL" clId="{9BEED8CB-6855-46E0-878D-5ACD35955AB0}" dt="2024-08-13T14:54:44.664" v="294" actId="478"/>
          <ac:picMkLst>
            <pc:docMk/>
            <pc:sldMk cId="3741091166" sldId="281"/>
            <ac:picMk id="6" creationId="{AAB7FEC7-70B7-9AF5-A433-3940B73DCF88}"/>
          </ac:picMkLst>
        </pc:picChg>
        <pc:picChg chg="del">
          <ac:chgData name="Sarah Lamey" userId="bf7333e9-8615-452b-816b-6983b462d326" providerId="ADAL" clId="{9BEED8CB-6855-46E0-878D-5ACD35955AB0}" dt="2024-08-13T14:55:12.079" v="304" actId="478"/>
          <ac:picMkLst>
            <pc:docMk/>
            <pc:sldMk cId="3741091166" sldId="281"/>
            <ac:picMk id="7" creationId="{A073EAA6-1E93-4C9B-A405-00C2623330FF}"/>
          </ac:picMkLst>
        </pc:picChg>
        <pc:picChg chg="add mod">
          <ac:chgData name="Sarah Lamey" userId="bf7333e9-8615-452b-816b-6983b462d326" providerId="ADAL" clId="{9BEED8CB-6855-46E0-878D-5ACD35955AB0}" dt="2024-08-13T14:59:05.512" v="366" actId="14100"/>
          <ac:picMkLst>
            <pc:docMk/>
            <pc:sldMk cId="3741091166" sldId="281"/>
            <ac:picMk id="8" creationId="{12AF45F6-451A-8E2B-02D8-CF82B16B1992}"/>
          </ac:picMkLst>
        </pc:picChg>
        <pc:picChg chg="add mod">
          <ac:chgData name="Sarah Lamey" userId="bf7333e9-8615-452b-816b-6983b462d326" providerId="ADAL" clId="{9BEED8CB-6855-46E0-878D-5ACD35955AB0}" dt="2024-08-13T14:57:22.222" v="347" actId="1036"/>
          <ac:picMkLst>
            <pc:docMk/>
            <pc:sldMk cId="3741091166" sldId="281"/>
            <ac:picMk id="10" creationId="{F554FE21-054D-47B9-D596-BBACB3366918}"/>
          </ac:picMkLst>
        </pc:picChg>
        <pc:picChg chg="add mod">
          <ac:chgData name="Sarah Lamey" userId="bf7333e9-8615-452b-816b-6983b462d326" providerId="ADAL" clId="{9BEED8CB-6855-46E0-878D-5ACD35955AB0}" dt="2024-08-13T14:58:47.340" v="361" actId="1037"/>
          <ac:picMkLst>
            <pc:docMk/>
            <pc:sldMk cId="3741091166" sldId="281"/>
            <ac:picMk id="12" creationId="{AAEBD36B-1678-7B38-5A3D-D8190D894EEA}"/>
          </ac:picMkLst>
        </pc:picChg>
        <pc:picChg chg="add mod">
          <ac:chgData name="Sarah Lamey" userId="bf7333e9-8615-452b-816b-6983b462d326" providerId="ADAL" clId="{9BEED8CB-6855-46E0-878D-5ACD35955AB0}" dt="2024-08-13T14:59:01.575" v="365" actId="1076"/>
          <ac:picMkLst>
            <pc:docMk/>
            <pc:sldMk cId="3741091166" sldId="281"/>
            <ac:picMk id="13" creationId="{A8939CFA-CEDE-7972-3838-09F8190BE382}"/>
          </ac:picMkLst>
        </pc:picChg>
        <pc:picChg chg="add mod">
          <ac:chgData name="Sarah Lamey" userId="bf7333e9-8615-452b-816b-6983b462d326" providerId="ADAL" clId="{9BEED8CB-6855-46E0-878D-5ACD35955AB0}" dt="2024-08-13T15:02:34.476" v="370" actId="688"/>
          <ac:picMkLst>
            <pc:docMk/>
            <pc:sldMk cId="3741091166" sldId="281"/>
            <ac:picMk id="14" creationId="{3396EA4E-E3F4-8E42-7BEF-762445EB44B8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10:08:04.690" v="462" actId="14861"/>
        <pc:sldMkLst>
          <pc:docMk/>
          <pc:sldMk cId="2237309195" sldId="282"/>
        </pc:sldMkLst>
        <pc:picChg chg="add mod">
          <ac:chgData name="Sarah Lamey" userId="bf7333e9-8615-452b-816b-6983b462d326" providerId="ADAL" clId="{9BEED8CB-6855-46E0-878D-5ACD35955AB0}" dt="2024-08-13T12:43:29.330" v="154"/>
          <ac:picMkLst>
            <pc:docMk/>
            <pc:sldMk cId="2237309195" sldId="282"/>
            <ac:picMk id="2" creationId="{FE90C72F-E5B7-6F6A-501E-B9D2B30061F9}"/>
          </ac:picMkLst>
        </pc:picChg>
        <pc:picChg chg="del">
          <ac:chgData name="Sarah Lamey" userId="bf7333e9-8615-452b-816b-6983b462d326" providerId="ADAL" clId="{9BEED8CB-6855-46E0-878D-5ACD35955AB0}" dt="2024-08-13T12:43:28.453" v="153" actId="478"/>
          <ac:picMkLst>
            <pc:docMk/>
            <pc:sldMk cId="2237309195" sldId="282"/>
            <ac:picMk id="3" creationId="{051AA48F-CA32-97AC-6533-218A4856FAA3}"/>
          </ac:picMkLst>
        </pc:picChg>
        <pc:picChg chg="del">
          <ac:chgData name="Sarah Lamey" userId="bf7333e9-8615-452b-816b-6983b462d326" providerId="ADAL" clId="{9BEED8CB-6855-46E0-878D-5ACD35955AB0}" dt="2024-08-13T15:02:50.589" v="372" actId="478"/>
          <ac:picMkLst>
            <pc:docMk/>
            <pc:sldMk cId="2237309195" sldId="282"/>
            <ac:picMk id="6" creationId="{D7290C2E-EE68-417E-A43A-E41240A74FA8}"/>
          </ac:picMkLst>
        </pc:picChg>
        <pc:picChg chg="mod">
          <ac:chgData name="Sarah Lamey" userId="bf7333e9-8615-452b-816b-6983b462d326" providerId="ADAL" clId="{9BEED8CB-6855-46E0-878D-5ACD35955AB0}" dt="2024-08-16T10:08:04.690" v="462" actId="14861"/>
          <ac:picMkLst>
            <pc:docMk/>
            <pc:sldMk cId="2237309195" sldId="282"/>
            <ac:picMk id="7" creationId="{836A56B2-C031-E3D0-DB57-D1E66B659EA9}"/>
          </ac:picMkLst>
        </pc:picChg>
        <pc:picChg chg="mod">
          <ac:chgData name="Sarah Lamey" userId="bf7333e9-8615-452b-816b-6983b462d326" providerId="ADAL" clId="{9BEED8CB-6855-46E0-878D-5ACD35955AB0}" dt="2024-08-13T15:03:15.285" v="378" actId="1076"/>
          <ac:picMkLst>
            <pc:docMk/>
            <pc:sldMk cId="2237309195" sldId="282"/>
            <ac:picMk id="8" creationId="{54CA4EC9-04A5-9276-2426-5D7B608AD0C8}"/>
          </ac:picMkLst>
        </pc:picChg>
        <pc:picChg chg="del">
          <ac:chgData name="Sarah Lamey" userId="bf7333e9-8615-452b-816b-6983b462d326" providerId="ADAL" clId="{9BEED8CB-6855-46E0-878D-5ACD35955AB0}" dt="2024-08-13T15:02:51.836" v="373" actId="478"/>
          <ac:picMkLst>
            <pc:docMk/>
            <pc:sldMk cId="2237309195" sldId="282"/>
            <ac:picMk id="11" creationId="{DD94E87E-37C2-4109-9EA3-67647BA2C96E}"/>
          </ac:picMkLst>
        </pc:picChg>
        <pc:picChg chg="del">
          <ac:chgData name="Sarah Lamey" userId="bf7333e9-8615-452b-816b-6983b462d326" providerId="ADAL" clId="{9BEED8CB-6855-46E0-878D-5ACD35955AB0}" dt="2024-08-13T15:03:13.230" v="377" actId="478"/>
          <ac:picMkLst>
            <pc:docMk/>
            <pc:sldMk cId="2237309195" sldId="282"/>
            <ac:picMk id="12" creationId="{D500A76D-3A74-4C0F-99EC-FEF4DE3261B6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09:53:22.479" v="439" actId="1076"/>
        <pc:sldMkLst>
          <pc:docMk/>
          <pc:sldMk cId="750724485" sldId="285"/>
        </pc:sldMkLst>
        <pc:spChg chg="add del">
          <ac:chgData name="Sarah Lamey" userId="bf7333e9-8615-452b-816b-6983b462d326" providerId="ADAL" clId="{9BEED8CB-6855-46E0-878D-5ACD35955AB0}" dt="2024-08-13T12:45:11.908" v="167" actId="22"/>
          <ac:spMkLst>
            <pc:docMk/>
            <pc:sldMk cId="750724485" sldId="285"/>
            <ac:spMk id="5" creationId="{C2BC3A81-FBAB-CEBF-E051-78298223D876}"/>
          </ac:spMkLst>
        </pc:spChg>
        <pc:spChg chg="add mod">
          <ac:chgData name="Sarah Lamey" userId="bf7333e9-8615-452b-816b-6983b462d326" providerId="ADAL" clId="{9BEED8CB-6855-46E0-878D-5ACD35955AB0}" dt="2024-08-13T12:45:38.023" v="174" actId="1076"/>
          <ac:spMkLst>
            <pc:docMk/>
            <pc:sldMk cId="750724485" sldId="285"/>
            <ac:spMk id="9" creationId="{394CF6E7-3D7E-F0C5-EEB6-24B1581BE433}"/>
          </ac:spMkLst>
        </pc:spChg>
        <pc:spChg chg="del">
          <ac:chgData name="Sarah Lamey" userId="bf7333e9-8615-452b-816b-6983b462d326" providerId="ADAL" clId="{9BEED8CB-6855-46E0-878D-5ACD35955AB0}" dt="2024-08-13T12:45:32.328" v="173" actId="478"/>
          <ac:spMkLst>
            <pc:docMk/>
            <pc:sldMk cId="750724485" sldId="285"/>
            <ac:spMk id="13" creationId="{DF27EC6C-E4AF-A4E5-8026-41F983C1C5E9}"/>
          </ac:spMkLst>
        </pc:spChg>
        <pc:picChg chg="add mod">
          <ac:chgData name="Sarah Lamey" userId="bf7333e9-8615-452b-816b-6983b462d326" providerId="ADAL" clId="{9BEED8CB-6855-46E0-878D-5ACD35955AB0}" dt="2024-08-13T12:37:42.473" v="141"/>
          <ac:picMkLst>
            <pc:docMk/>
            <pc:sldMk cId="750724485" sldId="285"/>
            <ac:picMk id="2" creationId="{1CE8DCF6-1290-EFF1-C94E-62EADA520C82}"/>
          </ac:picMkLst>
        </pc:picChg>
        <pc:picChg chg="mod">
          <ac:chgData name="Sarah Lamey" userId="bf7333e9-8615-452b-816b-6983b462d326" providerId="ADAL" clId="{9BEED8CB-6855-46E0-878D-5ACD35955AB0}" dt="2024-08-13T12:47:30.638" v="189" actId="14100"/>
          <ac:picMkLst>
            <pc:docMk/>
            <pc:sldMk cId="750724485" sldId="285"/>
            <ac:picMk id="3" creationId="{7A2D2C1E-4A27-BF41-8DE6-AFA685CB840F}"/>
          </ac:picMkLst>
        </pc:picChg>
        <pc:picChg chg="mod">
          <ac:chgData name="Sarah Lamey" userId="bf7333e9-8615-452b-816b-6983b462d326" providerId="ADAL" clId="{9BEED8CB-6855-46E0-878D-5ACD35955AB0}" dt="2024-08-16T09:53:22.479" v="439" actId="1076"/>
          <ac:picMkLst>
            <pc:docMk/>
            <pc:sldMk cId="750724485" sldId="285"/>
            <ac:picMk id="4" creationId="{A47AB29A-A69D-C72D-2FE9-07DE4443C3D2}"/>
          </ac:picMkLst>
        </pc:picChg>
        <pc:picChg chg="del">
          <ac:chgData name="Sarah Lamey" userId="bf7333e9-8615-452b-816b-6983b462d326" providerId="ADAL" clId="{9BEED8CB-6855-46E0-878D-5ACD35955AB0}" dt="2024-08-13T12:37:42.171" v="140" actId="478"/>
          <ac:picMkLst>
            <pc:docMk/>
            <pc:sldMk cId="750724485" sldId="285"/>
            <ac:picMk id="14" creationId="{AEC5D28F-0B2C-C77D-C964-394FD30AA527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09:53:30.814" v="440" actId="14100"/>
        <pc:sldMkLst>
          <pc:docMk/>
          <pc:sldMk cId="1933749517" sldId="286"/>
        </pc:sldMkLst>
        <pc:spChg chg="add mod">
          <ac:chgData name="Sarah Lamey" userId="bf7333e9-8615-452b-816b-6983b462d326" providerId="ADAL" clId="{9BEED8CB-6855-46E0-878D-5ACD35955AB0}" dt="2024-08-13T12:46:27.018" v="181"/>
          <ac:spMkLst>
            <pc:docMk/>
            <pc:sldMk cId="1933749517" sldId="286"/>
            <ac:spMk id="5" creationId="{A1EE3B11-A001-7404-09C5-7A735BB75DEF}"/>
          </ac:spMkLst>
        </pc:spChg>
        <pc:spChg chg="del">
          <ac:chgData name="Sarah Lamey" userId="bf7333e9-8615-452b-816b-6983b462d326" providerId="ADAL" clId="{9BEED8CB-6855-46E0-878D-5ACD35955AB0}" dt="2024-08-13T12:46:31.244" v="182" actId="478"/>
          <ac:spMkLst>
            <pc:docMk/>
            <pc:sldMk cId="1933749517" sldId="286"/>
            <ac:spMk id="8" creationId="{CF668BD5-53C9-8496-7C45-F03A73E494BC}"/>
          </ac:spMkLst>
        </pc:spChg>
        <pc:picChg chg="add mod">
          <ac:chgData name="Sarah Lamey" userId="bf7333e9-8615-452b-816b-6983b462d326" providerId="ADAL" clId="{9BEED8CB-6855-46E0-878D-5ACD35955AB0}" dt="2024-08-13T12:37:46.777" v="143"/>
          <ac:picMkLst>
            <pc:docMk/>
            <pc:sldMk cId="1933749517" sldId="286"/>
            <ac:picMk id="2" creationId="{7C00E514-BFBB-DC69-5D10-F942DA0B8A69}"/>
          </ac:picMkLst>
        </pc:picChg>
        <pc:picChg chg="mod">
          <ac:chgData name="Sarah Lamey" userId="bf7333e9-8615-452b-816b-6983b462d326" providerId="ADAL" clId="{9BEED8CB-6855-46E0-878D-5ACD35955AB0}" dt="2024-08-13T12:47:56.026" v="191" actId="1076"/>
          <ac:picMkLst>
            <pc:docMk/>
            <pc:sldMk cId="1933749517" sldId="286"/>
            <ac:picMk id="3" creationId="{45F6E4FD-3B3F-C52B-0DA3-F3574514E448}"/>
          </ac:picMkLst>
        </pc:picChg>
        <pc:picChg chg="del">
          <ac:chgData name="Sarah Lamey" userId="bf7333e9-8615-452b-816b-6983b462d326" providerId="ADAL" clId="{9BEED8CB-6855-46E0-878D-5ACD35955AB0}" dt="2024-08-13T12:37:46.464" v="142" actId="478"/>
          <ac:picMkLst>
            <pc:docMk/>
            <pc:sldMk cId="1933749517" sldId="286"/>
            <ac:picMk id="4" creationId="{03774B8D-D475-6C28-FF57-755DD2E575F5}"/>
          </ac:picMkLst>
        </pc:picChg>
        <pc:picChg chg="mod">
          <ac:chgData name="Sarah Lamey" userId="bf7333e9-8615-452b-816b-6983b462d326" providerId="ADAL" clId="{9BEED8CB-6855-46E0-878D-5ACD35955AB0}" dt="2024-08-16T09:53:30.814" v="440" actId="14100"/>
          <ac:picMkLst>
            <pc:docMk/>
            <pc:sldMk cId="1933749517" sldId="286"/>
            <ac:picMk id="6" creationId="{A59B253E-C5F2-2601-449A-A0D553BBCBA6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09:53:51.417" v="443" actId="1076"/>
        <pc:sldMkLst>
          <pc:docMk/>
          <pc:sldMk cId="1760712740" sldId="288"/>
        </pc:sldMkLst>
        <pc:spChg chg="add mod">
          <ac:chgData name="Sarah Lamey" userId="bf7333e9-8615-452b-816b-6983b462d326" providerId="ADAL" clId="{9BEED8CB-6855-46E0-878D-5ACD35955AB0}" dt="2024-08-13T12:48:25.398" v="197" actId="1076"/>
          <ac:spMkLst>
            <pc:docMk/>
            <pc:sldMk cId="1760712740" sldId="288"/>
            <ac:spMk id="4" creationId="{50DA955E-AE45-E134-7FFF-F039089849ED}"/>
          </ac:spMkLst>
        </pc:spChg>
        <pc:spChg chg="mod">
          <ac:chgData name="Sarah Lamey" userId="bf7333e9-8615-452b-816b-6983b462d326" providerId="ADAL" clId="{9BEED8CB-6855-46E0-878D-5ACD35955AB0}" dt="2024-08-13T12:48:37.375" v="198" actId="1076"/>
          <ac:spMkLst>
            <pc:docMk/>
            <pc:sldMk cId="1760712740" sldId="288"/>
            <ac:spMk id="6" creationId="{3A9B9B7F-32D6-9C40-3346-C57A10760D38}"/>
          </ac:spMkLst>
        </pc:spChg>
        <pc:spChg chg="mod">
          <ac:chgData name="Sarah Lamey" userId="bf7333e9-8615-452b-816b-6983b462d326" providerId="ADAL" clId="{9BEED8CB-6855-46E0-878D-5ACD35955AB0}" dt="2024-08-13T12:48:37.375" v="198" actId="1076"/>
          <ac:spMkLst>
            <pc:docMk/>
            <pc:sldMk cId="1760712740" sldId="288"/>
            <ac:spMk id="9" creationId="{15E3C7EC-6EEF-EA78-0224-F7F48BCE107D}"/>
          </ac:spMkLst>
        </pc:spChg>
        <pc:spChg chg="mod">
          <ac:chgData name="Sarah Lamey" userId="bf7333e9-8615-452b-816b-6983b462d326" providerId="ADAL" clId="{9BEED8CB-6855-46E0-878D-5ACD35955AB0}" dt="2024-08-13T12:48:37.375" v="198" actId="1076"/>
          <ac:spMkLst>
            <pc:docMk/>
            <pc:sldMk cId="1760712740" sldId="288"/>
            <ac:spMk id="10" creationId="{0EFF6FD2-AEFB-6A45-FF03-E74479D79210}"/>
          </ac:spMkLst>
        </pc:spChg>
        <pc:spChg chg="mod">
          <ac:chgData name="Sarah Lamey" userId="bf7333e9-8615-452b-816b-6983b462d326" providerId="ADAL" clId="{9BEED8CB-6855-46E0-878D-5ACD35955AB0}" dt="2024-08-13T12:48:37.375" v="198" actId="1076"/>
          <ac:spMkLst>
            <pc:docMk/>
            <pc:sldMk cId="1760712740" sldId="288"/>
            <ac:spMk id="11" creationId="{060927CA-0C8C-5C96-9A74-A0A913B440FB}"/>
          </ac:spMkLst>
        </pc:spChg>
        <pc:spChg chg="del">
          <ac:chgData name="Sarah Lamey" userId="bf7333e9-8615-452b-816b-6983b462d326" providerId="ADAL" clId="{9BEED8CB-6855-46E0-878D-5ACD35955AB0}" dt="2024-08-13T12:48:13.740" v="194" actId="478"/>
          <ac:spMkLst>
            <pc:docMk/>
            <pc:sldMk cId="1760712740" sldId="288"/>
            <ac:spMk id="12" creationId="{506BCB4A-F2C3-B122-2709-747CB1EE8653}"/>
          </ac:spMkLst>
        </pc:spChg>
        <pc:spChg chg="mod">
          <ac:chgData name="Sarah Lamey" userId="bf7333e9-8615-452b-816b-6983b462d326" providerId="ADAL" clId="{9BEED8CB-6855-46E0-878D-5ACD35955AB0}" dt="2024-08-13T15:06:48.027" v="410" actId="1035"/>
          <ac:spMkLst>
            <pc:docMk/>
            <pc:sldMk cId="1760712740" sldId="288"/>
            <ac:spMk id="13" creationId="{F09CC700-67C1-AB97-A821-B7CE4C3943D7}"/>
          </ac:spMkLst>
        </pc:spChg>
        <pc:picChg chg="add mod">
          <ac:chgData name="Sarah Lamey" userId="bf7333e9-8615-452b-816b-6983b462d326" providerId="ADAL" clId="{9BEED8CB-6855-46E0-878D-5ACD35955AB0}" dt="2024-08-13T12:37:50.816" v="145"/>
          <ac:picMkLst>
            <pc:docMk/>
            <pc:sldMk cId="1760712740" sldId="288"/>
            <ac:picMk id="2" creationId="{DA3816C5-CF2D-AAF5-A0AE-977B2697D48D}"/>
          </ac:picMkLst>
        </pc:picChg>
        <pc:picChg chg="del">
          <ac:chgData name="Sarah Lamey" userId="bf7333e9-8615-452b-816b-6983b462d326" providerId="ADAL" clId="{9BEED8CB-6855-46E0-878D-5ACD35955AB0}" dt="2024-08-13T12:37:50.487" v="144" actId="478"/>
          <ac:picMkLst>
            <pc:docMk/>
            <pc:sldMk cId="1760712740" sldId="288"/>
            <ac:picMk id="3" creationId="{404C01A4-DC07-B012-6902-B73A03547361}"/>
          </ac:picMkLst>
        </pc:picChg>
        <pc:picChg chg="mod">
          <ac:chgData name="Sarah Lamey" userId="bf7333e9-8615-452b-816b-6983b462d326" providerId="ADAL" clId="{9BEED8CB-6855-46E0-878D-5ACD35955AB0}" dt="2024-08-16T09:53:51.417" v="443" actId="1076"/>
          <ac:picMkLst>
            <pc:docMk/>
            <pc:sldMk cId="1760712740" sldId="288"/>
            <ac:picMk id="3" creationId="{633E5F10-F4CC-2D9F-0C5F-4A9CD8C6D901}"/>
          </ac:picMkLst>
        </pc:picChg>
        <pc:picChg chg="mod">
          <ac:chgData name="Sarah Lamey" userId="bf7333e9-8615-452b-816b-6983b462d326" providerId="ADAL" clId="{9BEED8CB-6855-46E0-878D-5ACD35955AB0}" dt="2024-08-13T12:48:37.375" v="198" actId="1076"/>
          <ac:picMkLst>
            <pc:docMk/>
            <pc:sldMk cId="1760712740" sldId="288"/>
            <ac:picMk id="5" creationId="{C274B7A7-ABE7-9AFB-B90D-4FA62A3B7C0B}"/>
          </ac:picMkLst>
        </pc:picChg>
        <pc:picChg chg="mod">
          <ac:chgData name="Sarah Lamey" userId="bf7333e9-8615-452b-816b-6983b462d326" providerId="ADAL" clId="{9BEED8CB-6855-46E0-878D-5ACD35955AB0}" dt="2024-08-13T12:48:59.045" v="201" actId="1076"/>
          <ac:picMkLst>
            <pc:docMk/>
            <pc:sldMk cId="1760712740" sldId="288"/>
            <ac:picMk id="7" creationId="{1AE6F50E-C22A-B4A4-1E51-E1E969A0FF90}"/>
          </ac:picMkLst>
        </pc:picChg>
      </pc:sldChg>
      <pc:sldChg chg="addSp delSp modSp mod">
        <pc:chgData name="Sarah Lamey" userId="bf7333e9-8615-452b-816b-6983b462d326" providerId="ADAL" clId="{9BEED8CB-6855-46E0-878D-5ACD35955AB0}" dt="2024-08-16T09:55:35.577" v="448" actId="14826"/>
        <pc:sldMkLst>
          <pc:docMk/>
          <pc:sldMk cId="2464235220" sldId="290"/>
        </pc:sldMkLst>
        <pc:spChg chg="add mod">
          <ac:chgData name="Sarah Lamey" userId="bf7333e9-8615-452b-816b-6983b462d326" providerId="ADAL" clId="{9BEED8CB-6855-46E0-878D-5ACD35955AB0}" dt="2024-08-13T12:49:20.105" v="206" actId="1076"/>
          <ac:spMkLst>
            <pc:docMk/>
            <pc:sldMk cId="2464235220" sldId="290"/>
            <ac:spMk id="5" creationId="{E262A7FD-06AE-1713-5859-AB464DB856DC}"/>
          </ac:spMkLst>
        </pc:spChg>
        <pc:spChg chg="mod">
          <ac:chgData name="Sarah Lamey" userId="bf7333e9-8615-452b-816b-6983b462d326" providerId="ADAL" clId="{9BEED8CB-6855-46E0-878D-5ACD35955AB0}" dt="2024-08-16T09:55:06.056" v="445" actId="1076"/>
          <ac:spMkLst>
            <pc:docMk/>
            <pc:sldMk cId="2464235220" sldId="290"/>
            <ac:spMk id="6" creationId="{265C71D8-BD09-6AB5-EDBC-F6FB4D7F3DD7}"/>
          </ac:spMkLst>
        </pc:spChg>
        <pc:spChg chg="mod">
          <ac:chgData name="Sarah Lamey" userId="bf7333e9-8615-452b-816b-6983b462d326" providerId="ADAL" clId="{9BEED8CB-6855-46E0-878D-5ACD35955AB0}" dt="2024-08-16T09:55:06.056" v="445" actId="1076"/>
          <ac:spMkLst>
            <pc:docMk/>
            <pc:sldMk cId="2464235220" sldId="290"/>
            <ac:spMk id="7" creationId="{DA42D6E5-6E84-FC84-631B-564879190EA7}"/>
          </ac:spMkLst>
        </pc:spChg>
        <pc:spChg chg="mod">
          <ac:chgData name="Sarah Lamey" userId="bf7333e9-8615-452b-816b-6983b462d326" providerId="ADAL" clId="{9BEED8CB-6855-46E0-878D-5ACD35955AB0}" dt="2024-08-13T12:49:59.480" v="210" actId="1036"/>
          <ac:spMkLst>
            <pc:docMk/>
            <pc:sldMk cId="2464235220" sldId="290"/>
            <ac:spMk id="10" creationId="{BB4A1400-623B-1D23-EF6D-F280A462D485}"/>
          </ac:spMkLst>
        </pc:spChg>
        <pc:picChg chg="add mod">
          <ac:chgData name="Sarah Lamey" userId="bf7333e9-8615-452b-816b-6983b462d326" providerId="ADAL" clId="{9BEED8CB-6855-46E0-878D-5ACD35955AB0}" dt="2024-08-13T12:38:05.948" v="147"/>
          <ac:picMkLst>
            <pc:docMk/>
            <pc:sldMk cId="2464235220" sldId="290"/>
            <ac:picMk id="2" creationId="{D7544E8B-8BBF-FF7B-B7DD-BB262720E9D1}"/>
          </ac:picMkLst>
        </pc:picChg>
        <pc:picChg chg="mod">
          <ac:chgData name="Sarah Lamey" userId="bf7333e9-8615-452b-816b-6983b462d326" providerId="ADAL" clId="{9BEED8CB-6855-46E0-878D-5ACD35955AB0}" dt="2024-08-16T09:55:35.577" v="448" actId="14826"/>
          <ac:picMkLst>
            <pc:docMk/>
            <pc:sldMk cId="2464235220" sldId="290"/>
            <ac:picMk id="3" creationId="{17CC673F-0E7A-2126-8DF9-BF4C5BAD4652}"/>
          </ac:picMkLst>
        </pc:picChg>
        <pc:picChg chg="del">
          <ac:chgData name="Sarah Lamey" userId="bf7333e9-8615-452b-816b-6983b462d326" providerId="ADAL" clId="{9BEED8CB-6855-46E0-878D-5ACD35955AB0}" dt="2024-08-13T12:38:05.647" v="146" actId="478"/>
          <ac:picMkLst>
            <pc:docMk/>
            <pc:sldMk cId="2464235220" sldId="290"/>
            <ac:picMk id="3" creationId="{595B5E04-7A57-1A72-6D3D-7B23DE531D61}"/>
          </ac:picMkLst>
        </pc:picChg>
        <pc:picChg chg="mod">
          <ac:chgData name="Sarah Lamey" userId="bf7333e9-8615-452b-816b-6983b462d326" providerId="ADAL" clId="{9BEED8CB-6855-46E0-878D-5ACD35955AB0}" dt="2024-08-13T12:50:18.021" v="212" actId="14100"/>
          <ac:picMkLst>
            <pc:docMk/>
            <pc:sldMk cId="2464235220" sldId="290"/>
            <ac:picMk id="4" creationId="{E201D9CA-6955-7705-078D-2834F5E511D9}"/>
          </ac:picMkLst>
        </pc:picChg>
        <pc:picChg chg="mod">
          <ac:chgData name="Sarah Lamey" userId="bf7333e9-8615-452b-816b-6983b462d326" providerId="ADAL" clId="{9BEED8CB-6855-46E0-878D-5ACD35955AB0}" dt="2024-08-16T09:55:06.056" v="445" actId="1076"/>
          <ac:picMkLst>
            <pc:docMk/>
            <pc:sldMk cId="2464235220" sldId="290"/>
            <ac:picMk id="8" creationId="{7D492991-D471-AA2D-09BA-24360674D613}"/>
          </ac:picMkLst>
        </pc:picChg>
      </pc:sldChg>
      <pc:sldChg chg="addSp delSp modSp mod addAnim delAnim">
        <pc:chgData name="Sarah Lamey" userId="bf7333e9-8615-452b-816b-6983b462d326" providerId="ADAL" clId="{9BEED8CB-6855-46E0-878D-5ACD35955AB0}" dt="2024-08-16T09:52:59.066" v="435" actId="14100"/>
        <pc:sldMkLst>
          <pc:docMk/>
          <pc:sldMk cId="696930113" sldId="295"/>
        </pc:sldMkLst>
        <pc:spChg chg="mod">
          <ac:chgData name="Sarah Lamey" userId="bf7333e9-8615-452b-816b-6983b462d326" providerId="ADAL" clId="{9BEED8CB-6855-46E0-878D-5ACD35955AB0}" dt="2024-08-13T10:17:41.699" v="47" actId="1076"/>
          <ac:spMkLst>
            <pc:docMk/>
            <pc:sldMk cId="696930113" sldId="295"/>
            <ac:spMk id="3" creationId="{73613EDD-4CC6-46B2-9234-714DCCF25AAA}"/>
          </ac:spMkLst>
        </pc:spChg>
        <pc:spChg chg="del">
          <ac:chgData name="Sarah Lamey" userId="bf7333e9-8615-452b-816b-6983b462d326" providerId="ADAL" clId="{9BEED8CB-6855-46E0-878D-5ACD35955AB0}" dt="2024-08-13T10:14:11.565" v="24" actId="478"/>
          <ac:spMkLst>
            <pc:docMk/>
            <pc:sldMk cId="696930113" sldId="295"/>
            <ac:spMk id="6" creationId="{25938765-572A-DF8E-E709-BC044D1442A6}"/>
          </ac:spMkLst>
        </pc:spChg>
        <pc:spChg chg="add mod">
          <ac:chgData name="Sarah Lamey" userId="bf7333e9-8615-452b-816b-6983b462d326" providerId="ADAL" clId="{9BEED8CB-6855-46E0-878D-5ACD35955AB0}" dt="2024-08-13T10:17:41.699" v="47" actId="1076"/>
          <ac:spMkLst>
            <pc:docMk/>
            <pc:sldMk cId="696930113" sldId="295"/>
            <ac:spMk id="13" creationId="{676E29E6-D1EC-24BF-946B-9C1119DCE084}"/>
          </ac:spMkLst>
        </pc:spChg>
        <pc:spChg chg="add mod ord">
          <ac:chgData name="Sarah Lamey" userId="bf7333e9-8615-452b-816b-6983b462d326" providerId="ADAL" clId="{9BEED8CB-6855-46E0-878D-5ACD35955AB0}" dt="2024-08-13T10:17:41.699" v="47" actId="1076"/>
          <ac:spMkLst>
            <pc:docMk/>
            <pc:sldMk cId="696930113" sldId="295"/>
            <ac:spMk id="14" creationId="{B6D31561-406C-E219-2AB5-50B0B8CE3D71}"/>
          </ac:spMkLst>
        </pc:spChg>
        <pc:spChg chg="add mod">
          <ac:chgData name="Sarah Lamey" userId="bf7333e9-8615-452b-816b-6983b462d326" providerId="ADAL" clId="{9BEED8CB-6855-46E0-878D-5ACD35955AB0}" dt="2024-08-13T10:15:49.759" v="40"/>
          <ac:spMkLst>
            <pc:docMk/>
            <pc:sldMk cId="696930113" sldId="295"/>
            <ac:spMk id="22" creationId="{6EE0D298-AE01-A1D5-CA89-7DF898262464}"/>
          </ac:spMkLst>
        </pc:spChg>
        <pc:spChg chg="add mod">
          <ac:chgData name="Sarah Lamey" userId="bf7333e9-8615-452b-816b-6983b462d326" providerId="ADAL" clId="{9BEED8CB-6855-46E0-878D-5ACD35955AB0}" dt="2024-08-13T10:15:49.759" v="40"/>
          <ac:spMkLst>
            <pc:docMk/>
            <pc:sldMk cId="696930113" sldId="295"/>
            <ac:spMk id="23" creationId="{7BEB327E-8F88-58F2-EF62-37D46AF0DB20}"/>
          </ac:spMkLst>
        </pc:spChg>
        <pc:spChg chg="add mod">
          <ac:chgData name="Sarah Lamey" userId="bf7333e9-8615-452b-816b-6983b462d326" providerId="ADAL" clId="{9BEED8CB-6855-46E0-878D-5ACD35955AB0}" dt="2024-08-13T10:15:49.759" v="40"/>
          <ac:spMkLst>
            <pc:docMk/>
            <pc:sldMk cId="696930113" sldId="295"/>
            <ac:spMk id="24" creationId="{E84864D2-110B-19AA-D9A0-D51DC66F29ED}"/>
          </ac:spMkLst>
        </pc:spChg>
        <pc:spChg chg="add mod">
          <ac:chgData name="Sarah Lamey" userId="bf7333e9-8615-452b-816b-6983b462d326" providerId="ADAL" clId="{9BEED8CB-6855-46E0-878D-5ACD35955AB0}" dt="2024-08-13T10:15:49.759" v="40"/>
          <ac:spMkLst>
            <pc:docMk/>
            <pc:sldMk cId="696930113" sldId="295"/>
            <ac:spMk id="25" creationId="{D4106F97-D1EC-D503-9959-EDCF387C5B54}"/>
          </ac:spMkLst>
        </pc:spChg>
        <pc:spChg chg="add mod">
          <ac:chgData name="Sarah Lamey" userId="bf7333e9-8615-452b-816b-6983b462d326" providerId="ADAL" clId="{9BEED8CB-6855-46E0-878D-5ACD35955AB0}" dt="2024-08-13T10:15:49.759" v="40"/>
          <ac:spMkLst>
            <pc:docMk/>
            <pc:sldMk cId="696930113" sldId="295"/>
            <ac:spMk id="26" creationId="{6692CE79-7AAE-20ED-84B6-6B3CE5CF260F}"/>
          </ac:spMkLst>
        </pc:spChg>
        <pc:spChg chg="add mod">
          <ac:chgData name="Sarah Lamey" userId="bf7333e9-8615-452b-816b-6983b462d326" providerId="ADAL" clId="{9BEED8CB-6855-46E0-878D-5ACD35955AB0}" dt="2024-08-13T10:15:49.759" v="40"/>
          <ac:spMkLst>
            <pc:docMk/>
            <pc:sldMk cId="696930113" sldId="295"/>
            <ac:spMk id="27" creationId="{A144926F-DF53-940E-530E-062360D6AFFD}"/>
          </ac:spMkLst>
        </pc:spChg>
        <pc:spChg chg="add mod">
          <ac:chgData name="Sarah Lamey" userId="bf7333e9-8615-452b-816b-6983b462d326" providerId="ADAL" clId="{9BEED8CB-6855-46E0-878D-5ACD35955AB0}" dt="2024-08-13T10:16:01.150" v="41"/>
          <ac:spMkLst>
            <pc:docMk/>
            <pc:sldMk cId="696930113" sldId="295"/>
            <ac:spMk id="28" creationId="{9BB03DFF-E1B9-4210-1577-428A387B6290}"/>
          </ac:spMkLst>
        </pc:spChg>
        <pc:spChg chg="add mod">
          <ac:chgData name="Sarah Lamey" userId="bf7333e9-8615-452b-816b-6983b462d326" providerId="ADAL" clId="{9BEED8CB-6855-46E0-878D-5ACD35955AB0}" dt="2024-08-13T10:16:01.150" v="41"/>
          <ac:spMkLst>
            <pc:docMk/>
            <pc:sldMk cId="696930113" sldId="295"/>
            <ac:spMk id="29" creationId="{6DA571B6-1BD2-F267-BBF9-2DED8A02568C}"/>
          </ac:spMkLst>
        </pc:spChg>
        <pc:spChg chg="add mod">
          <ac:chgData name="Sarah Lamey" userId="bf7333e9-8615-452b-816b-6983b462d326" providerId="ADAL" clId="{9BEED8CB-6855-46E0-878D-5ACD35955AB0}" dt="2024-08-13T10:16:01.150" v="41"/>
          <ac:spMkLst>
            <pc:docMk/>
            <pc:sldMk cId="696930113" sldId="295"/>
            <ac:spMk id="30" creationId="{1DAC4F0F-7A96-F251-85D8-263DF398F6B6}"/>
          </ac:spMkLst>
        </pc:spChg>
        <pc:spChg chg="add mod">
          <ac:chgData name="Sarah Lamey" userId="bf7333e9-8615-452b-816b-6983b462d326" providerId="ADAL" clId="{9BEED8CB-6855-46E0-878D-5ACD35955AB0}" dt="2024-08-13T10:16:01.150" v="41"/>
          <ac:spMkLst>
            <pc:docMk/>
            <pc:sldMk cId="696930113" sldId="295"/>
            <ac:spMk id="31" creationId="{FF96CCE1-2CC8-3804-3E01-18CAED5E3A15}"/>
          </ac:spMkLst>
        </pc:spChg>
        <pc:spChg chg="add mod">
          <ac:chgData name="Sarah Lamey" userId="bf7333e9-8615-452b-816b-6983b462d326" providerId="ADAL" clId="{9BEED8CB-6855-46E0-878D-5ACD35955AB0}" dt="2024-08-13T10:16:01.150" v="41"/>
          <ac:spMkLst>
            <pc:docMk/>
            <pc:sldMk cId="696930113" sldId="295"/>
            <ac:spMk id="32" creationId="{65129CAB-627E-1D1E-AFB0-EA2C1DB5DAD8}"/>
          </ac:spMkLst>
        </pc:spChg>
        <pc:picChg chg="add del mod">
          <ac:chgData name="Sarah Lamey" userId="bf7333e9-8615-452b-816b-6983b462d326" providerId="ADAL" clId="{9BEED8CB-6855-46E0-878D-5ACD35955AB0}" dt="2024-08-13T11:20:05.640" v="77" actId="1037"/>
          <ac:picMkLst>
            <pc:docMk/>
            <pc:sldMk cId="696930113" sldId="295"/>
            <ac:picMk id="2" creationId="{00615D7A-70D5-1881-FF14-5F36596D6BAE}"/>
          </ac:picMkLst>
        </pc:picChg>
        <pc:picChg chg="del">
          <ac:chgData name="Sarah Lamey" userId="bf7333e9-8615-452b-816b-6983b462d326" providerId="ADAL" clId="{9BEED8CB-6855-46E0-878D-5ACD35955AB0}" dt="2024-08-13T10:13:50.714" v="5" actId="478"/>
          <ac:picMkLst>
            <pc:docMk/>
            <pc:sldMk cId="696930113" sldId="295"/>
            <ac:picMk id="4" creationId="{7C75251F-3EF3-4A4E-124F-B9FD20E32C47}"/>
          </ac:picMkLst>
        </pc:picChg>
        <pc:picChg chg="mod">
          <ac:chgData name="Sarah Lamey" userId="bf7333e9-8615-452b-816b-6983b462d326" providerId="ADAL" clId="{9BEED8CB-6855-46E0-878D-5ACD35955AB0}" dt="2024-08-16T09:52:59.066" v="435" actId="14100"/>
          <ac:picMkLst>
            <pc:docMk/>
            <pc:sldMk cId="696930113" sldId="295"/>
            <ac:picMk id="4" creationId="{8EBA8A33-E0CB-DC7A-0042-629D60C9236E}"/>
          </ac:picMkLst>
        </pc:picChg>
        <pc:picChg chg="del">
          <ac:chgData name="Sarah Lamey" userId="bf7333e9-8615-452b-816b-6983b462d326" providerId="ADAL" clId="{9BEED8CB-6855-46E0-878D-5ACD35955AB0}" dt="2024-08-13T10:13:50.072" v="4" actId="478"/>
          <ac:picMkLst>
            <pc:docMk/>
            <pc:sldMk cId="696930113" sldId="295"/>
            <ac:picMk id="5" creationId="{5AA67361-7007-37E1-67D9-6E6042413C90}"/>
          </ac:picMkLst>
        </pc:picChg>
        <pc:picChg chg="del">
          <ac:chgData name="Sarah Lamey" userId="bf7333e9-8615-452b-816b-6983b462d326" providerId="ADAL" clId="{9BEED8CB-6855-46E0-878D-5ACD35955AB0}" dt="2024-08-13T10:13:49.437" v="3" actId="478"/>
          <ac:picMkLst>
            <pc:docMk/>
            <pc:sldMk cId="696930113" sldId="295"/>
            <ac:picMk id="7" creationId="{1222E1BA-7DD8-67D8-7F8B-C15F831F6EC2}"/>
          </ac:picMkLst>
        </pc:picChg>
        <pc:picChg chg="del">
          <ac:chgData name="Sarah Lamey" userId="bf7333e9-8615-452b-816b-6983b462d326" providerId="ADAL" clId="{9BEED8CB-6855-46E0-878D-5ACD35955AB0}" dt="2024-08-13T10:13:48.684" v="2" actId="478"/>
          <ac:picMkLst>
            <pc:docMk/>
            <pc:sldMk cId="696930113" sldId="295"/>
            <ac:picMk id="8" creationId="{E99B2BB7-00A0-F31D-B2DB-6EC97663C908}"/>
          </ac:picMkLst>
        </pc:picChg>
        <pc:picChg chg="del">
          <ac:chgData name="Sarah Lamey" userId="bf7333e9-8615-452b-816b-6983b462d326" providerId="ADAL" clId="{9BEED8CB-6855-46E0-878D-5ACD35955AB0}" dt="2024-08-13T10:13:46.191" v="0" actId="478"/>
          <ac:picMkLst>
            <pc:docMk/>
            <pc:sldMk cId="696930113" sldId="295"/>
            <ac:picMk id="9" creationId="{040F356B-0F64-76CF-25CD-B829D3604FC6}"/>
          </ac:picMkLst>
        </pc:picChg>
        <pc:picChg chg="del">
          <ac:chgData name="Sarah Lamey" userId="bf7333e9-8615-452b-816b-6983b462d326" providerId="ADAL" clId="{9BEED8CB-6855-46E0-878D-5ACD35955AB0}" dt="2024-08-13T10:13:47.895" v="1" actId="478"/>
          <ac:picMkLst>
            <pc:docMk/>
            <pc:sldMk cId="696930113" sldId="295"/>
            <ac:picMk id="10" creationId="{310D4773-2332-771A-FA12-A1F418B00A70}"/>
          </ac:picMkLst>
        </pc:picChg>
        <pc:picChg chg="del">
          <ac:chgData name="Sarah Lamey" userId="bf7333e9-8615-452b-816b-6983b462d326" providerId="ADAL" clId="{9BEED8CB-6855-46E0-878D-5ACD35955AB0}" dt="2024-08-13T12:37:28.496" v="134" actId="478"/>
          <ac:picMkLst>
            <pc:docMk/>
            <pc:sldMk cId="696930113" sldId="295"/>
            <ac:picMk id="15" creationId="{DD167D1E-BD44-E851-9737-0038076B1B49}"/>
          </ac:picMkLst>
        </pc:picChg>
        <pc:picChg chg="add mod">
          <ac:chgData name="Sarah Lamey" userId="bf7333e9-8615-452b-816b-6983b462d326" providerId="ADAL" clId="{9BEED8CB-6855-46E0-878D-5ACD35955AB0}" dt="2024-08-13T10:15:28.793" v="39"/>
          <ac:picMkLst>
            <pc:docMk/>
            <pc:sldMk cId="696930113" sldId="295"/>
            <ac:picMk id="16" creationId="{E3AFD4E5-290C-3ED8-9F2A-BA2192CE6D92}"/>
          </ac:picMkLst>
        </pc:picChg>
        <pc:picChg chg="add mod">
          <ac:chgData name="Sarah Lamey" userId="bf7333e9-8615-452b-816b-6983b462d326" providerId="ADAL" clId="{9BEED8CB-6855-46E0-878D-5ACD35955AB0}" dt="2024-08-13T10:15:28.793" v="39"/>
          <ac:picMkLst>
            <pc:docMk/>
            <pc:sldMk cId="696930113" sldId="295"/>
            <ac:picMk id="17" creationId="{2F58ACB1-F2A0-E646-93B0-2787531DB0F7}"/>
          </ac:picMkLst>
        </pc:picChg>
        <pc:picChg chg="add mod">
          <ac:chgData name="Sarah Lamey" userId="bf7333e9-8615-452b-816b-6983b462d326" providerId="ADAL" clId="{9BEED8CB-6855-46E0-878D-5ACD35955AB0}" dt="2024-08-13T10:15:28.793" v="39"/>
          <ac:picMkLst>
            <pc:docMk/>
            <pc:sldMk cId="696930113" sldId="295"/>
            <ac:picMk id="18" creationId="{0841A104-5694-D823-88FB-532F6AEA1907}"/>
          </ac:picMkLst>
        </pc:picChg>
        <pc:picChg chg="add mod">
          <ac:chgData name="Sarah Lamey" userId="bf7333e9-8615-452b-816b-6983b462d326" providerId="ADAL" clId="{9BEED8CB-6855-46E0-878D-5ACD35955AB0}" dt="2024-08-13T10:15:28.793" v="39"/>
          <ac:picMkLst>
            <pc:docMk/>
            <pc:sldMk cId="696930113" sldId="295"/>
            <ac:picMk id="19" creationId="{9BD0FC50-0CA2-7DD5-DEE7-3B915281DF05}"/>
          </ac:picMkLst>
        </pc:picChg>
        <pc:picChg chg="add mod">
          <ac:chgData name="Sarah Lamey" userId="bf7333e9-8615-452b-816b-6983b462d326" providerId="ADAL" clId="{9BEED8CB-6855-46E0-878D-5ACD35955AB0}" dt="2024-08-13T10:15:28.793" v="39"/>
          <ac:picMkLst>
            <pc:docMk/>
            <pc:sldMk cId="696930113" sldId="295"/>
            <ac:picMk id="20" creationId="{511DEBEC-BF58-ABD7-AA68-B56A99C13880}"/>
          </ac:picMkLst>
        </pc:picChg>
        <pc:picChg chg="add mod">
          <ac:chgData name="Sarah Lamey" userId="bf7333e9-8615-452b-816b-6983b462d326" providerId="ADAL" clId="{9BEED8CB-6855-46E0-878D-5ACD35955AB0}" dt="2024-08-13T10:15:28.793" v="39"/>
          <ac:picMkLst>
            <pc:docMk/>
            <pc:sldMk cId="696930113" sldId="295"/>
            <ac:picMk id="21" creationId="{96F3D044-4E16-EF07-E702-7191C916A9B8}"/>
          </ac:picMkLst>
        </pc:picChg>
        <pc:picChg chg="add mod">
          <ac:chgData name="Sarah Lamey" userId="bf7333e9-8615-452b-816b-6983b462d326" providerId="ADAL" clId="{9BEED8CB-6855-46E0-878D-5ACD35955AB0}" dt="2024-08-13T12:37:29.221" v="135"/>
          <ac:picMkLst>
            <pc:docMk/>
            <pc:sldMk cId="696930113" sldId="295"/>
            <ac:picMk id="33" creationId="{9412D6A4-14A2-7928-A2DD-F1F00B6F5FE2}"/>
          </ac:picMkLst>
        </pc:picChg>
      </pc:sldChg>
      <pc:sldChg chg="addSp delSp modSp mod modNotesTx">
        <pc:chgData name="Sarah Lamey" userId="bf7333e9-8615-452b-816b-6983b462d326" providerId="ADAL" clId="{9BEED8CB-6855-46E0-878D-5ACD35955AB0}" dt="2024-08-16T10:10:56.907" v="464" actId="6549"/>
        <pc:sldMkLst>
          <pc:docMk/>
          <pc:sldMk cId="1065638476" sldId="302"/>
        </pc:sldMkLst>
        <pc:spChg chg="del">
          <ac:chgData name="Sarah Lamey" userId="bf7333e9-8615-452b-816b-6983b462d326" providerId="ADAL" clId="{9BEED8CB-6855-46E0-878D-5ACD35955AB0}" dt="2024-08-13T12:52:04.563" v="227" actId="478"/>
          <ac:spMkLst>
            <pc:docMk/>
            <pc:sldMk cId="1065638476" sldId="302"/>
            <ac:spMk id="3" creationId="{FBFDE789-920E-0461-02C7-459E0DB94B4C}"/>
          </ac:spMkLst>
        </pc:spChg>
        <pc:spChg chg="add mod">
          <ac:chgData name="Sarah Lamey" userId="bf7333e9-8615-452b-816b-6983b462d326" providerId="ADAL" clId="{9BEED8CB-6855-46E0-878D-5ACD35955AB0}" dt="2024-08-13T12:54:18.395" v="255" actId="1076"/>
          <ac:spMkLst>
            <pc:docMk/>
            <pc:sldMk cId="1065638476" sldId="302"/>
            <ac:spMk id="7" creationId="{DEA2347C-1F47-FDAE-1A6F-F60E1E180636}"/>
          </ac:spMkLst>
        </pc:spChg>
        <pc:spChg chg="add mod ord">
          <ac:chgData name="Sarah Lamey" userId="bf7333e9-8615-452b-816b-6983b462d326" providerId="ADAL" clId="{9BEED8CB-6855-46E0-878D-5ACD35955AB0}" dt="2024-08-13T12:52:36.697" v="238" actId="171"/>
          <ac:spMkLst>
            <pc:docMk/>
            <pc:sldMk cId="1065638476" sldId="302"/>
            <ac:spMk id="8" creationId="{FA171900-007F-E1C9-A8B0-7FBC858C70DF}"/>
          </ac:spMkLst>
        </pc:spChg>
        <pc:picChg chg="mod">
          <ac:chgData name="Sarah Lamey" userId="bf7333e9-8615-452b-816b-6983b462d326" providerId="ADAL" clId="{9BEED8CB-6855-46E0-878D-5ACD35955AB0}" dt="2024-08-16T09:55:54.743" v="451" actId="1076"/>
          <ac:picMkLst>
            <pc:docMk/>
            <pc:sldMk cId="1065638476" sldId="302"/>
            <ac:picMk id="2" creationId="{09F6EA2B-DA05-A084-46D0-C1482F6DA729}"/>
          </ac:picMkLst>
        </pc:picChg>
        <pc:picChg chg="del">
          <ac:chgData name="Sarah Lamey" userId="bf7333e9-8615-452b-816b-6983b462d326" providerId="ADAL" clId="{9BEED8CB-6855-46E0-878D-5ACD35955AB0}" dt="2024-08-13T12:42:18.809" v="148" actId="478"/>
          <ac:picMkLst>
            <pc:docMk/>
            <pc:sldMk cId="1065638476" sldId="302"/>
            <ac:picMk id="2" creationId="{419200BA-82CF-2DEF-4F24-9F8ED4D3C704}"/>
          </ac:picMkLst>
        </pc:picChg>
        <pc:picChg chg="mod">
          <ac:chgData name="Sarah Lamey" userId="bf7333e9-8615-452b-816b-6983b462d326" providerId="ADAL" clId="{9BEED8CB-6855-46E0-878D-5ACD35955AB0}" dt="2024-08-16T09:56:02.975" v="454" actId="1076"/>
          <ac:picMkLst>
            <pc:docMk/>
            <pc:sldMk cId="1065638476" sldId="302"/>
            <ac:picMk id="3" creationId="{EA927412-4873-DECA-FBD7-FCC191D9F892}"/>
          </ac:picMkLst>
        </pc:picChg>
        <pc:picChg chg="mod ord">
          <ac:chgData name="Sarah Lamey" userId="bf7333e9-8615-452b-816b-6983b462d326" providerId="ADAL" clId="{9BEED8CB-6855-46E0-878D-5ACD35955AB0}" dt="2024-08-13T12:53:10.166" v="242" actId="166"/>
          <ac:picMkLst>
            <pc:docMk/>
            <pc:sldMk cId="1065638476" sldId="302"/>
            <ac:picMk id="4" creationId="{EFFDF124-CA72-2FB7-F31D-4F2CE385F857}"/>
          </ac:picMkLst>
        </pc:picChg>
        <pc:picChg chg="add mod">
          <ac:chgData name="Sarah Lamey" userId="bf7333e9-8615-452b-816b-6983b462d326" providerId="ADAL" clId="{9BEED8CB-6855-46E0-878D-5ACD35955AB0}" dt="2024-08-13T12:42:19.946" v="149"/>
          <ac:picMkLst>
            <pc:docMk/>
            <pc:sldMk cId="1065638476" sldId="302"/>
            <ac:picMk id="5" creationId="{825234AE-8307-719A-4B8F-00106609E06E}"/>
          </ac:picMkLst>
        </pc:picChg>
        <pc:picChg chg="add mod">
          <ac:chgData name="Sarah Lamey" userId="bf7333e9-8615-452b-816b-6983b462d326" providerId="ADAL" clId="{9BEED8CB-6855-46E0-878D-5ACD35955AB0}" dt="2024-08-13T12:53:34.688" v="250" actId="1036"/>
          <ac:picMkLst>
            <pc:docMk/>
            <pc:sldMk cId="1065638476" sldId="302"/>
            <ac:picMk id="6" creationId="{E511BC32-E01F-70F4-6A11-87A05C99C97A}"/>
          </ac:picMkLst>
        </pc:picChg>
        <pc:picChg chg="del">
          <ac:chgData name="Sarah Lamey" userId="bf7333e9-8615-452b-816b-6983b462d326" providerId="ADAL" clId="{9BEED8CB-6855-46E0-878D-5ACD35955AB0}" dt="2024-08-13T12:51:04.823" v="216" actId="478"/>
          <ac:picMkLst>
            <pc:docMk/>
            <pc:sldMk cId="1065638476" sldId="302"/>
            <ac:picMk id="12" creationId="{69CCCE95-7E05-0164-34D1-AB1F390FF9B2}"/>
          </ac:picMkLst>
        </pc:picChg>
        <pc:picChg chg="add del">
          <ac:chgData name="Sarah Lamey" userId="bf7333e9-8615-452b-816b-6983b462d326" providerId="ADAL" clId="{9BEED8CB-6855-46E0-878D-5ACD35955AB0}" dt="2024-08-13T12:51:03.834" v="215" actId="478"/>
          <ac:picMkLst>
            <pc:docMk/>
            <pc:sldMk cId="1065638476" sldId="302"/>
            <ac:picMk id="13" creationId="{C66D379F-7C99-5DC4-E57D-592EC3F4D7C5}"/>
          </ac:picMkLst>
        </pc:picChg>
      </pc:sldChg>
    </pc:docChg>
  </pc:docChgLst>
  <pc:docChgLst>
    <pc:chgData name="Hannah Atkins" userId="120465a7-0c26-4f36-bbed-20c35b38547e" providerId="ADAL" clId="{44539D16-72D0-4290-AC52-4B071024B09A}"/>
    <pc:docChg chg="undo custSel modSld">
      <pc:chgData name="Hannah Atkins" userId="120465a7-0c26-4f36-bbed-20c35b38547e" providerId="ADAL" clId="{44539D16-72D0-4290-AC52-4B071024B09A}" dt="2024-08-16T08:43:26.075" v="180" actId="1362"/>
      <pc:docMkLst>
        <pc:docMk/>
      </pc:docMkLst>
      <pc:sldChg chg="modTransition">
        <pc:chgData name="Hannah Atkins" userId="120465a7-0c26-4f36-bbed-20c35b38547e" providerId="ADAL" clId="{44539D16-72D0-4290-AC52-4B071024B09A}" dt="2024-08-16T08:21:16.404" v="104"/>
        <pc:sldMkLst>
          <pc:docMk/>
          <pc:sldMk cId="924058027" sldId="267"/>
        </pc:sldMkLst>
      </pc:sldChg>
      <pc:sldChg chg="addSp delSp modSp mod modTransition setBg delAnim modAnim">
        <pc:chgData name="Hannah Atkins" userId="120465a7-0c26-4f36-bbed-20c35b38547e" providerId="ADAL" clId="{44539D16-72D0-4290-AC52-4B071024B09A}" dt="2024-08-16T08:21:16.404" v="104"/>
        <pc:sldMkLst>
          <pc:docMk/>
          <pc:sldMk cId="1473115973" sldId="271"/>
        </pc:sldMkLst>
        <pc:picChg chg="del">
          <ac:chgData name="Hannah Atkins" userId="120465a7-0c26-4f36-bbed-20c35b38547e" providerId="ADAL" clId="{44539D16-72D0-4290-AC52-4B071024B09A}" dt="2024-08-15T12:57:36.935" v="20" actId="478"/>
          <ac:picMkLst>
            <pc:docMk/>
            <pc:sldMk cId="1473115973" sldId="271"/>
            <ac:picMk id="2" creationId="{82858A61-5B60-4DCA-8751-722E5A6EDA0C}"/>
          </ac:picMkLst>
        </pc:picChg>
        <pc:picChg chg="add mod">
          <ac:chgData name="Hannah Atkins" userId="120465a7-0c26-4f36-bbed-20c35b38547e" providerId="ADAL" clId="{44539D16-72D0-4290-AC52-4B071024B09A}" dt="2024-08-15T12:58:35.590" v="25" actId="1582"/>
          <ac:picMkLst>
            <pc:docMk/>
            <pc:sldMk cId="1473115973" sldId="271"/>
            <ac:picMk id="5" creationId="{F83FB2C5-E404-3954-76CD-06FD94A24B09}"/>
          </ac:picMkLst>
        </pc:picChg>
        <pc:picChg chg="add mod">
          <ac:chgData name="Hannah Atkins" userId="120465a7-0c26-4f36-bbed-20c35b38547e" providerId="ADAL" clId="{44539D16-72D0-4290-AC52-4B071024B09A}" dt="2024-08-15T12:59:31.377" v="29" actId="1076"/>
          <ac:picMkLst>
            <pc:docMk/>
            <pc:sldMk cId="1473115973" sldId="271"/>
            <ac:picMk id="6" creationId="{9DDD2DF8-C055-5B0F-665C-8DC9760E991A}"/>
          </ac:picMkLst>
        </pc:picChg>
        <pc:picChg chg="add mod">
          <ac:chgData name="Hannah Atkins" userId="120465a7-0c26-4f36-bbed-20c35b38547e" providerId="ADAL" clId="{44539D16-72D0-4290-AC52-4B071024B09A}" dt="2024-08-15T12:59:17.406" v="27"/>
          <ac:picMkLst>
            <pc:docMk/>
            <pc:sldMk cId="1473115973" sldId="271"/>
            <ac:picMk id="7" creationId="{7066B668-A787-EB89-C3B7-11C96E5C71F6}"/>
          </ac:picMkLst>
        </pc:picChg>
        <pc:picChg chg="add mod">
          <ac:chgData name="Hannah Atkins" userId="120465a7-0c26-4f36-bbed-20c35b38547e" providerId="ADAL" clId="{44539D16-72D0-4290-AC52-4B071024B09A}" dt="2024-08-15T12:59:28.323" v="28" actId="1076"/>
          <ac:picMkLst>
            <pc:docMk/>
            <pc:sldMk cId="1473115973" sldId="271"/>
            <ac:picMk id="8" creationId="{7CC2E2B3-7056-FC2D-B11D-56D655D0A6C9}"/>
          </ac:picMkLst>
        </pc:picChg>
      </pc:sldChg>
      <pc:sldChg chg="delSp modSp mod modTransition setBg delAnim modNotesTx">
        <pc:chgData name="Hannah Atkins" userId="120465a7-0c26-4f36-bbed-20c35b38547e" providerId="ADAL" clId="{44539D16-72D0-4290-AC52-4B071024B09A}" dt="2024-08-16T08:24:51.792" v="121" actId="1076"/>
        <pc:sldMkLst>
          <pc:docMk/>
          <pc:sldMk cId="1066646856" sldId="279"/>
        </pc:sldMkLst>
        <pc:spChg chg="mod">
          <ac:chgData name="Hannah Atkins" userId="120465a7-0c26-4f36-bbed-20c35b38547e" providerId="ADAL" clId="{44539D16-72D0-4290-AC52-4B071024B09A}" dt="2024-08-15T12:56:35.030" v="19" actId="14100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Hannah Atkins" userId="120465a7-0c26-4f36-bbed-20c35b38547e" providerId="ADAL" clId="{44539D16-72D0-4290-AC52-4B071024B09A}" dt="2024-08-16T08:24:51.792" v="121" actId="1076"/>
          <ac:picMkLst>
            <pc:docMk/>
            <pc:sldMk cId="1066646856" sldId="279"/>
            <ac:picMk id="3" creationId="{EB28A4D9-484C-E21A-94C8-B8D5C9B0BF51}"/>
          </ac:picMkLst>
        </pc:picChg>
        <pc:picChg chg="del">
          <ac:chgData name="Hannah Atkins" userId="120465a7-0c26-4f36-bbed-20c35b38547e" providerId="ADAL" clId="{44539D16-72D0-4290-AC52-4B071024B09A}" dt="2024-08-16T08:21:24.436" v="106" actId="478"/>
          <ac:picMkLst>
            <pc:docMk/>
            <pc:sldMk cId="1066646856" sldId="279"/>
            <ac:picMk id="6" creationId="{2FA27CFA-9ADC-9254-7274-275F8CD065B7}"/>
          </ac:picMkLst>
        </pc:picChg>
      </pc:sldChg>
      <pc:sldChg chg="addSp delSp modSp mod modTransition delAnim modAnim">
        <pc:chgData name="Hannah Atkins" userId="120465a7-0c26-4f36-bbed-20c35b38547e" providerId="ADAL" clId="{44539D16-72D0-4290-AC52-4B071024B09A}" dt="2024-08-16T08:40:52.182" v="179"/>
        <pc:sldMkLst>
          <pc:docMk/>
          <pc:sldMk cId="662477376" sldId="280"/>
        </pc:sldMkLst>
        <pc:picChg chg="add mod">
          <ac:chgData name="Hannah Atkins" userId="120465a7-0c26-4f36-bbed-20c35b38547e" providerId="ADAL" clId="{44539D16-72D0-4290-AC52-4B071024B09A}" dt="2024-08-15T13:08:02.440" v="50" actId="1076"/>
          <ac:picMkLst>
            <pc:docMk/>
            <pc:sldMk cId="662477376" sldId="280"/>
            <ac:picMk id="3" creationId="{00D48A1C-F997-9655-35C4-F692A3EDBCBF}"/>
          </ac:picMkLst>
        </pc:picChg>
        <pc:picChg chg="add mod">
          <ac:chgData name="Hannah Atkins" userId="120465a7-0c26-4f36-bbed-20c35b38547e" providerId="ADAL" clId="{44539D16-72D0-4290-AC52-4B071024B09A}" dt="2024-08-16T08:27:38.447" v="137" actId="1076"/>
          <ac:picMkLst>
            <pc:docMk/>
            <pc:sldMk cId="662477376" sldId="280"/>
            <ac:picMk id="4" creationId="{5A5CFC65-B916-0D1A-60DF-B189C1A2888A}"/>
          </ac:picMkLst>
        </pc:picChg>
        <pc:picChg chg="del">
          <ac:chgData name="Hannah Atkins" userId="120465a7-0c26-4f36-bbed-20c35b38547e" providerId="ADAL" clId="{44539D16-72D0-4290-AC52-4B071024B09A}" dt="2024-08-16T08:21:35.411" v="112" actId="478"/>
          <ac:picMkLst>
            <pc:docMk/>
            <pc:sldMk cId="662477376" sldId="280"/>
            <ac:picMk id="6" creationId="{4255D68B-D5FA-88ED-959F-0CC73EF5E7F3}"/>
          </ac:picMkLst>
        </pc:picChg>
        <pc:picChg chg="add del mod">
          <ac:chgData name="Hannah Atkins" userId="120465a7-0c26-4f36-bbed-20c35b38547e" providerId="ADAL" clId="{44539D16-72D0-4290-AC52-4B071024B09A}" dt="2024-08-16T08:27:49.986" v="139" actId="478"/>
          <ac:picMkLst>
            <pc:docMk/>
            <pc:sldMk cId="662477376" sldId="280"/>
            <ac:picMk id="7" creationId="{4C24E62B-0903-E606-5D19-2181F91D38C1}"/>
          </ac:picMkLst>
        </pc:picChg>
      </pc:sldChg>
      <pc:sldChg chg="addSp delSp modSp mod modTransition delAnim modAnim">
        <pc:chgData name="Hannah Atkins" userId="120465a7-0c26-4f36-bbed-20c35b38547e" providerId="ADAL" clId="{44539D16-72D0-4290-AC52-4B071024B09A}" dt="2024-08-16T08:27:56.440" v="142" actId="1076"/>
        <pc:sldMkLst>
          <pc:docMk/>
          <pc:sldMk cId="3741091166" sldId="281"/>
        </pc:sldMkLst>
        <pc:picChg chg="add mod">
          <ac:chgData name="Hannah Atkins" userId="120465a7-0c26-4f36-bbed-20c35b38547e" providerId="ADAL" clId="{44539D16-72D0-4290-AC52-4B071024B09A}" dt="2024-08-16T08:27:56.440" v="142" actId="1076"/>
          <ac:picMkLst>
            <pc:docMk/>
            <pc:sldMk cId="3741091166" sldId="281"/>
            <ac:picMk id="2" creationId="{8BD7EC94-0C0C-8DF1-9AC7-AB2ACC828D24}"/>
          </ac:picMkLst>
        </pc:picChg>
        <pc:picChg chg="del">
          <ac:chgData name="Hannah Atkins" userId="120465a7-0c26-4f36-bbed-20c35b38547e" providerId="ADAL" clId="{44539D16-72D0-4290-AC52-4B071024B09A}" dt="2024-08-16T08:21:37.948" v="113" actId="478"/>
          <ac:picMkLst>
            <pc:docMk/>
            <pc:sldMk cId="3741091166" sldId="281"/>
            <ac:picMk id="5" creationId="{9FB57716-04A3-ED71-FFFF-138D6840C88C}"/>
          </ac:picMkLst>
        </pc:picChg>
      </pc:sldChg>
      <pc:sldChg chg="delSp mod modTransition delAnim">
        <pc:chgData name="Hannah Atkins" userId="120465a7-0c26-4f36-bbed-20c35b38547e" providerId="ADAL" clId="{44539D16-72D0-4290-AC52-4B071024B09A}" dt="2024-08-16T08:21:39.633" v="114" actId="478"/>
        <pc:sldMkLst>
          <pc:docMk/>
          <pc:sldMk cId="2237309195" sldId="282"/>
        </pc:sldMkLst>
        <pc:picChg chg="del">
          <ac:chgData name="Hannah Atkins" userId="120465a7-0c26-4f36-bbed-20c35b38547e" providerId="ADAL" clId="{44539D16-72D0-4290-AC52-4B071024B09A}" dt="2024-08-16T08:21:39.633" v="114" actId="478"/>
          <ac:picMkLst>
            <pc:docMk/>
            <pc:sldMk cId="2237309195" sldId="282"/>
            <ac:picMk id="8" creationId="{54CA4EC9-04A5-9276-2426-5D7B608AD0C8}"/>
          </ac:picMkLst>
        </pc:picChg>
      </pc:sldChg>
      <pc:sldChg chg="addSp delSp modSp mod modTransition delAnim modAnim modNotesTx">
        <pc:chgData name="Hannah Atkins" userId="120465a7-0c26-4f36-bbed-20c35b38547e" providerId="ADAL" clId="{44539D16-72D0-4290-AC52-4B071024B09A}" dt="2024-08-16T08:26:06.114" v="126" actId="14100"/>
        <pc:sldMkLst>
          <pc:docMk/>
          <pc:sldMk cId="750724485" sldId="285"/>
        </pc:sldMkLst>
        <pc:spChg chg="mod">
          <ac:chgData name="Hannah Atkins" userId="120465a7-0c26-4f36-bbed-20c35b38547e" providerId="ADAL" clId="{44539D16-72D0-4290-AC52-4B071024B09A}" dt="2024-08-15T13:34:01.291" v="78" actId="1076"/>
          <ac:spMkLst>
            <pc:docMk/>
            <pc:sldMk cId="750724485" sldId="285"/>
            <ac:spMk id="6" creationId="{C0282E65-11DB-9CEE-9CD6-B5C0E59ED2B3}"/>
          </ac:spMkLst>
        </pc:spChg>
        <pc:spChg chg="mod">
          <ac:chgData name="Hannah Atkins" userId="120465a7-0c26-4f36-bbed-20c35b38547e" providerId="ADAL" clId="{44539D16-72D0-4290-AC52-4B071024B09A}" dt="2024-08-15T13:34:06.580" v="80" actId="1076"/>
          <ac:spMkLst>
            <pc:docMk/>
            <pc:sldMk cId="750724485" sldId="285"/>
            <ac:spMk id="7" creationId="{2CD054D6-0E39-A050-F420-0450FD64D83B}"/>
          </ac:spMkLst>
        </pc:spChg>
        <pc:spChg chg="mod">
          <ac:chgData name="Hannah Atkins" userId="120465a7-0c26-4f36-bbed-20c35b38547e" providerId="ADAL" clId="{44539D16-72D0-4290-AC52-4B071024B09A}" dt="2024-08-15T13:34:04.333" v="79" actId="1076"/>
          <ac:spMkLst>
            <pc:docMk/>
            <pc:sldMk cId="750724485" sldId="285"/>
            <ac:spMk id="8" creationId="{67D1BC7C-CD0B-11C3-1229-7C3EA7EF0DB8}"/>
          </ac:spMkLst>
        </pc:spChg>
        <pc:spChg chg="mod">
          <ac:chgData name="Hannah Atkins" userId="120465a7-0c26-4f36-bbed-20c35b38547e" providerId="ADAL" clId="{44539D16-72D0-4290-AC52-4B071024B09A}" dt="2024-08-15T13:39:05.222" v="103" actId="1076"/>
          <ac:spMkLst>
            <pc:docMk/>
            <pc:sldMk cId="750724485" sldId="285"/>
            <ac:spMk id="9" creationId="{394CF6E7-3D7E-F0C5-EEB6-24B1581BE433}"/>
          </ac:spMkLst>
        </pc:spChg>
        <pc:grpChg chg="add mod ord">
          <ac:chgData name="Hannah Atkins" userId="120465a7-0c26-4f36-bbed-20c35b38547e" providerId="ADAL" clId="{44539D16-72D0-4290-AC52-4B071024B09A}" dt="2024-08-15T13:33:58.709" v="77" actId="1076"/>
          <ac:grpSpMkLst>
            <pc:docMk/>
            <pc:sldMk cId="750724485" sldId="285"/>
            <ac:grpSpMk id="10" creationId="{7335CF18-B129-EF9A-DE09-0E68DFC14D39}"/>
          </ac:grpSpMkLst>
        </pc:grpChg>
        <pc:picChg chg="mod">
          <ac:chgData name="Hannah Atkins" userId="120465a7-0c26-4f36-bbed-20c35b38547e" providerId="ADAL" clId="{44539D16-72D0-4290-AC52-4B071024B09A}" dt="2024-08-15T13:37:07.756" v="91" actId="14100"/>
          <ac:picMkLst>
            <pc:docMk/>
            <pc:sldMk cId="750724485" sldId="285"/>
            <ac:picMk id="2" creationId="{1CE8DCF6-1290-EFF1-C94E-62EADA520C82}"/>
          </ac:picMkLst>
        </pc:picChg>
        <pc:picChg chg="del">
          <ac:chgData name="Hannah Atkins" userId="120465a7-0c26-4f36-bbed-20c35b38547e" providerId="ADAL" clId="{44539D16-72D0-4290-AC52-4B071024B09A}" dt="2024-08-16T08:21:26.330" v="107" actId="478"/>
          <ac:picMkLst>
            <pc:docMk/>
            <pc:sldMk cId="750724485" sldId="285"/>
            <ac:picMk id="3" creationId="{7A2D2C1E-4A27-BF41-8DE6-AFA685CB840F}"/>
          </ac:picMkLst>
        </pc:picChg>
        <pc:picChg chg="add mod">
          <ac:chgData name="Hannah Atkins" userId="120465a7-0c26-4f36-bbed-20c35b38547e" providerId="ADAL" clId="{44539D16-72D0-4290-AC52-4B071024B09A}" dt="2024-08-16T08:26:06.114" v="126" actId="14100"/>
          <ac:picMkLst>
            <pc:docMk/>
            <pc:sldMk cId="750724485" sldId="285"/>
            <ac:picMk id="4" creationId="{A47AB29A-A69D-C72D-2FE9-07DE4443C3D2}"/>
          </ac:picMkLst>
        </pc:picChg>
        <pc:picChg chg="add mod modCrop">
          <ac:chgData name="Hannah Atkins" userId="120465a7-0c26-4f36-bbed-20c35b38547e" providerId="ADAL" clId="{44539D16-72D0-4290-AC52-4B071024B09A}" dt="2024-08-15T13:36:53.846" v="89" actId="732"/>
          <ac:picMkLst>
            <pc:docMk/>
            <pc:sldMk cId="750724485" sldId="285"/>
            <ac:picMk id="5" creationId="{A5309947-CA3D-4533-6F37-0B2A9ABF210F}"/>
          </ac:picMkLst>
        </pc:picChg>
        <pc:picChg chg="mod modCrop">
          <ac:chgData name="Hannah Atkins" userId="120465a7-0c26-4f36-bbed-20c35b38547e" providerId="ADAL" clId="{44539D16-72D0-4290-AC52-4B071024B09A}" dt="2024-08-15T13:36:41.388" v="88" actId="1582"/>
          <ac:picMkLst>
            <pc:docMk/>
            <pc:sldMk cId="750724485" sldId="285"/>
            <ac:picMk id="11" creationId="{6A04D438-66D3-FE18-1756-16012A90BACA}"/>
          </ac:picMkLst>
        </pc:picChg>
      </pc:sldChg>
      <pc:sldChg chg="addSp delSp modSp mod modTransition delAnim modAnim modNotesTx">
        <pc:chgData name="Hannah Atkins" userId="120465a7-0c26-4f36-bbed-20c35b38547e" providerId="ADAL" clId="{44539D16-72D0-4290-AC52-4B071024B09A}" dt="2024-08-16T08:38:01.895" v="177" actId="1076"/>
        <pc:sldMkLst>
          <pc:docMk/>
          <pc:sldMk cId="1933749517" sldId="286"/>
        </pc:sldMkLst>
        <pc:picChg chg="del">
          <ac:chgData name="Hannah Atkins" userId="120465a7-0c26-4f36-bbed-20c35b38547e" providerId="ADAL" clId="{44539D16-72D0-4290-AC52-4B071024B09A}" dt="2024-08-16T08:21:28.330" v="108" actId="478"/>
          <ac:picMkLst>
            <pc:docMk/>
            <pc:sldMk cId="1933749517" sldId="286"/>
            <ac:picMk id="3" creationId="{45F6E4FD-3B3F-C52B-0DA3-F3574514E448}"/>
          </ac:picMkLst>
        </pc:picChg>
        <pc:picChg chg="add del mod">
          <ac:chgData name="Hannah Atkins" userId="120465a7-0c26-4f36-bbed-20c35b38547e" providerId="ADAL" clId="{44539D16-72D0-4290-AC52-4B071024B09A}" dt="2024-08-16T08:36:09.314" v="176" actId="478"/>
          <ac:picMkLst>
            <pc:docMk/>
            <pc:sldMk cId="1933749517" sldId="286"/>
            <ac:picMk id="4" creationId="{F42566DD-1560-8B59-195D-D7125B9AA4EE}"/>
          </ac:picMkLst>
        </pc:picChg>
        <pc:picChg chg="mod">
          <ac:chgData name="Hannah Atkins" userId="120465a7-0c26-4f36-bbed-20c35b38547e" providerId="ADAL" clId="{44539D16-72D0-4290-AC52-4B071024B09A}" dt="2024-08-16T08:38:01.895" v="177" actId="1076"/>
          <ac:picMkLst>
            <pc:docMk/>
            <pc:sldMk cId="1933749517" sldId="286"/>
            <ac:picMk id="6" creationId="{A59B253E-C5F2-2601-449A-A0D553BBCBA6}"/>
          </ac:picMkLst>
        </pc:picChg>
        <pc:picChg chg="mod">
          <ac:chgData name="Hannah Atkins" userId="120465a7-0c26-4f36-bbed-20c35b38547e" providerId="ADAL" clId="{44539D16-72D0-4290-AC52-4B071024B09A}" dt="2024-08-15T13:37:19.260" v="93" actId="1582"/>
          <ac:picMkLst>
            <pc:docMk/>
            <pc:sldMk cId="1933749517" sldId="286"/>
            <ac:picMk id="9" creationId="{872A780B-2CF7-4C09-04C2-75744E5A1E98}"/>
          </ac:picMkLst>
        </pc:picChg>
      </pc:sldChg>
      <pc:sldChg chg="addSp delSp modSp mod modTransition delAnim modAnim">
        <pc:chgData name="Hannah Atkins" userId="120465a7-0c26-4f36-bbed-20c35b38547e" providerId="ADAL" clId="{44539D16-72D0-4290-AC52-4B071024B09A}" dt="2024-08-16T08:26:49.602" v="131" actId="14100"/>
        <pc:sldMkLst>
          <pc:docMk/>
          <pc:sldMk cId="1760712740" sldId="288"/>
        </pc:sldMkLst>
        <pc:spChg chg="mod">
          <ac:chgData name="Hannah Atkins" userId="120465a7-0c26-4f36-bbed-20c35b38547e" providerId="ADAL" clId="{44539D16-72D0-4290-AC52-4B071024B09A}" dt="2024-08-15T13:37:53.063" v="96" actId="1076"/>
          <ac:spMkLst>
            <pc:docMk/>
            <pc:sldMk cId="1760712740" sldId="288"/>
            <ac:spMk id="6" creationId="{3A9B9B7F-32D6-9C40-3346-C57A10760D38}"/>
          </ac:spMkLst>
        </pc:spChg>
        <pc:spChg chg="mod">
          <ac:chgData name="Hannah Atkins" userId="120465a7-0c26-4f36-bbed-20c35b38547e" providerId="ADAL" clId="{44539D16-72D0-4290-AC52-4B071024B09A}" dt="2024-08-15T13:38:08.450" v="99" actId="1076"/>
          <ac:spMkLst>
            <pc:docMk/>
            <pc:sldMk cId="1760712740" sldId="288"/>
            <ac:spMk id="9" creationId="{15E3C7EC-6EEF-EA78-0224-F7F48BCE107D}"/>
          </ac:spMkLst>
        </pc:spChg>
        <pc:spChg chg="mod">
          <ac:chgData name="Hannah Atkins" userId="120465a7-0c26-4f36-bbed-20c35b38547e" providerId="ADAL" clId="{44539D16-72D0-4290-AC52-4B071024B09A}" dt="2024-08-15T13:38:03.189" v="97" actId="1076"/>
          <ac:spMkLst>
            <pc:docMk/>
            <pc:sldMk cId="1760712740" sldId="288"/>
            <ac:spMk id="11" creationId="{060927CA-0C8C-5C96-9A74-A0A913B440FB}"/>
          </ac:spMkLst>
        </pc:spChg>
        <pc:spChg chg="mod">
          <ac:chgData name="Hannah Atkins" userId="120465a7-0c26-4f36-bbed-20c35b38547e" providerId="ADAL" clId="{44539D16-72D0-4290-AC52-4B071024B09A}" dt="2024-08-15T13:02:40.892" v="30" actId="20577"/>
          <ac:spMkLst>
            <pc:docMk/>
            <pc:sldMk cId="1760712740" sldId="288"/>
            <ac:spMk id="13" creationId="{F09CC700-67C1-AB97-A821-B7CE4C3943D7}"/>
          </ac:spMkLst>
        </pc:spChg>
        <pc:picChg chg="add mod">
          <ac:chgData name="Hannah Atkins" userId="120465a7-0c26-4f36-bbed-20c35b38547e" providerId="ADAL" clId="{44539D16-72D0-4290-AC52-4B071024B09A}" dt="2024-08-16T08:26:49.602" v="131" actId="14100"/>
          <ac:picMkLst>
            <pc:docMk/>
            <pc:sldMk cId="1760712740" sldId="288"/>
            <ac:picMk id="3" creationId="{633E5F10-F4CC-2D9F-0C5F-4A9CD8C6D901}"/>
          </ac:picMkLst>
        </pc:picChg>
        <pc:picChg chg="mod">
          <ac:chgData name="Hannah Atkins" userId="120465a7-0c26-4f36-bbed-20c35b38547e" providerId="ADAL" clId="{44539D16-72D0-4290-AC52-4B071024B09A}" dt="2024-08-15T13:37:28.678" v="95" actId="1582"/>
          <ac:picMkLst>
            <pc:docMk/>
            <pc:sldMk cId="1760712740" sldId="288"/>
            <ac:picMk id="5" creationId="{C274B7A7-ABE7-9AFB-B90D-4FA62A3B7C0B}"/>
          </ac:picMkLst>
        </pc:picChg>
        <pc:picChg chg="del">
          <ac:chgData name="Hannah Atkins" userId="120465a7-0c26-4f36-bbed-20c35b38547e" providerId="ADAL" clId="{44539D16-72D0-4290-AC52-4B071024B09A}" dt="2024-08-16T08:21:30.323" v="109" actId="478"/>
          <ac:picMkLst>
            <pc:docMk/>
            <pc:sldMk cId="1760712740" sldId="288"/>
            <ac:picMk id="7" creationId="{1AE6F50E-C22A-B4A4-1E51-E1E969A0FF90}"/>
          </ac:picMkLst>
        </pc:picChg>
      </pc:sldChg>
      <pc:sldChg chg="addSp delSp modSp mod modTransition delAnim modAnim modNotesTx">
        <pc:chgData name="Hannah Atkins" userId="120465a7-0c26-4f36-bbed-20c35b38547e" providerId="ADAL" clId="{44539D16-72D0-4290-AC52-4B071024B09A}" dt="2024-08-16T08:27:14.879" v="134" actId="14100"/>
        <pc:sldMkLst>
          <pc:docMk/>
          <pc:sldMk cId="2464235220" sldId="290"/>
        </pc:sldMkLst>
        <pc:spChg chg="mod">
          <ac:chgData name="Hannah Atkins" userId="120465a7-0c26-4f36-bbed-20c35b38547e" providerId="ADAL" clId="{44539D16-72D0-4290-AC52-4B071024B09A}" dt="2024-08-15T13:03:04.510" v="33" actId="1076"/>
          <ac:spMkLst>
            <pc:docMk/>
            <pc:sldMk cId="2464235220" sldId="290"/>
            <ac:spMk id="10" creationId="{BB4A1400-623B-1D23-EF6D-F280A462D485}"/>
          </ac:spMkLst>
        </pc:spChg>
        <pc:picChg chg="add mod">
          <ac:chgData name="Hannah Atkins" userId="120465a7-0c26-4f36-bbed-20c35b38547e" providerId="ADAL" clId="{44539D16-72D0-4290-AC52-4B071024B09A}" dt="2024-08-16T08:27:14.879" v="134" actId="14100"/>
          <ac:picMkLst>
            <pc:docMk/>
            <pc:sldMk cId="2464235220" sldId="290"/>
            <ac:picMk id="3" creationId="{17CC673F-0E7A-2126-8DF9-BF4C5BAD4652}"/>
          </ac:picMkLst>
        </pc:picChg>
        <pc:picChg chg="del">
          <ac:chgData name="Hannah Atkins" userId="120465a7-0c26-4f36-bbed-20c35b38547e" providerId="ADAL" clId="{44539D16-72D0-4290-AC52-4B071024B09A}" dt="2024-08-16T08:21:32.180" v="110" actId="478"/>
          <ac:picMkLst>
            <pc:docMk/>
            <pc:sldMk cId="2464235220" sldId="290"/>
            <ac:picMk id="4" creationId="{E201D9CA-6955-7705-078D-2834F5E511D9}"/>
          </ac:picMkLst>
        </pc:picChg>
        <pc:picChg chg="mod">
          <ac:chgData name="Hannah Atkins" userId="120465a7-0c26-4f36-bbed-20c35b38547e" providerId="ADAL" clId="{44539D16-72D0-4290-AC52-4B071024B09A}" dt="2024-08-15T13:38:15.775" v="101" actId="1582"/>
          <ac:picMkLst>
            <pc:docMk/>
            <pc:sldMk cId="2464235220" sldId="290"/>
            <ac:picMk id="8" creationId="{7D492991-D471-AA2D-09BA-24360674D613}"/>
          </ac:picMkLst>
        </pc:picChg>
      </pc:sldChg>
      <pc:sldChg chg="addSp delSp modSp mod modTransition delAnim modAnim">
        <pc:chgData name="Hannah Atkins" userId="120465a7-0c26-4f36-bbed-20c35b38547e" providerId="ADAL" clId="{44539D16-72D0-4290-AC52-4B071024B09A}" dt="2024-08-16T08:22:23.452" v="119" actId="1076"/>
        <pc:sldMkLst>
          <pc:docMk/>
          <pc:sldMk cId="696930113" sldId="295"/>
        </pc:sldMkLst>
        <pc:spChg chg="add del">
          <ac:chgData name="Hannah Atkins" userId="120465a7-0c26-4f36-bbed-20c35b38547e" providerId="ADAL" clId="{44539D16-72D0-4290-AC52-4B071024B09A}" dt="2024-08-16T08:22:20.883" v="118" actId="26606"/>
          <ac:spMkLst>
            <pc:docMk/>
            <pc:sldMk cId="696930113" sldId="295"/>
            <ac:spMk id="3" creationId="{73613EDD-4CC6-46B2-9234-714DCCF25AAA}"/>
          </ac:spMkLst>
        </pc:spChg>
        <pc:graphicFrameChg chg="add del">
          <ac:chgData name="Hannah Atkins" userId="120465a7-0c26-4f36-bbed-20c35b38547e" providerId="ADAL" clId="{44539D16-72D0-4290-AC52-4B071024B09A}" dt="2024-08-16T08:22:20.883" v="118" actId="26606"/>
          <ac:graphicFrameMkLst>
            <pc:docMk/>
            <pc:sldMk cId="696930113" sldId="295"/>
            <ac:graphicFrameMk id="35" creationId="{A0D8D0D6-F083-5AE8-9736-5D12F9CA3B5F}"/>
          </ac:graphicFrameMkLst>
        </pc:graphicFrameChg>
        <pc:picChg chg="del">
          <ac:chgData name="Hannah Atkins" userId="120465a7-0c26-4f36-bbed-20c35b38547e" providerId="ADAL" clId="{44539D16-72D0-4290-AC52-4B071024B09A}" dt="2024-08-16T08:21:22.400" v="105" actId="478"/>
          <ac:picMkLst>
            <pc:docMk/>
            <pc:sldMk cId="696930113" sldId="295"/>
            <ac:picMk id="2" creationId="{00615D7A-70D5-1881-FF14-5F36596D6BAE}"/>
          </ac:picMkLst>
        </pc:picChg>
        <pc:picChg chg="add mod">
          <ac:chgData name="Hannah Atkins" userId="120465a7-0c26-4f36-bbed-20c35b38547e" providerId="ADAL" clId="{44539D16-72D0-4290-AC52-4B071024B09A}" dt="2024-08-16T08:22:23.452" v="119" actId="1076"/>
          <ac:picMkLst>
            <pc:docMk/>
            <pc:sldMk cId="696930113" sldId="295"/>
            <ac:picMk id="4" creationId="{8EBA8A33-E0CB-DC7A-0042-629D60C9236E}"/>
          </ac:picMkLst>
        </pc:picChg>
      </pc:sldChg>
      <pc:sldChg chg="addSp delSp modSp mod modTransition delAnim modNotesTx">
        <pc:chgData name="Hannah Atkins" userId="120465a7-0c26-4f36-bbed-20c35b38547e" providerId="ADAL" clId="{44539D16-72D0-4290-AC52-4B071024B09A}" dt="2024-08-16T08:43:26.075" v="180" actId="1362"/>
        <pc:sldMkLst>
          <pc:docMk/>
          <pc:sldMk cId="1065638476" sldId="302"/>
        </pc:sldMkLst>
        <pc:picChg chg="mod">
          <ac:chgData name="Hannah Atkins" userId="120465a7-0c26-4f36-bbed-20c35b38547e" providerId="ADAL" clId="{44539D16-72D0-4290-AC52-4B071024B09A}" dt="2024-08-16T08:32:48.439" v="173" actId="1076"/>
          <ac:picMkLst>
            <pc:docMk/>
            <pc:sldMk cId="1065638476" sldId="302"/>
            <ac:picMk id="2" creationId="{09F6EA2B-DA05-A084-46D0-C1482F6DA729}"/>
          </ac:picMkLst>
        </pc:picChg>
        <pc:picChg chg="add mod ord">
          <ac:chgData name="Hannah Atkins" userId="120465a7-0c26-4f36-bbed-20c35b38547e" providerId="ADAL" clId="{44539D16-72D0-4290-AC52-4B071024B09A}" dt="2024-08-16T08:43:26.075" v="180" actId="1362"/>
          <ac:picMkLst>
            <pc:docMk/>
            <pc:sldMk cId="1065638476" sldId="302"/>
            <ac:picMk id="3" creationId="{EA927412-4873-DECA-FBD7-FCC191D9F892}"/>
          </ac:picMkLst>
        </pc:picChg>
        <pc:picChg chg="del">
          <ac:chgData name="Hannah Atkins" userId="120465a7-0c26-4f36-bbed-20c35b38547e" providerId="ADAL" clId="{44539D16-72D0-4290-AC52-4B071024B09A}" dt="2024-08-16T08:21:33.644" v="111" actId="478"/>
          <ac:picMkLst>
            <pc:docMk/>
            <pc:sldMk cId="1065638476" sldId="302"/>
            <ac:picMk id="4" creationId="{EFFDF124-CA72-2FB7-F31D-4F2CE385F857}"/>
          </ac:picMkLst>
        </pc:picChg>
        <pc:picChg chg="del">
          <ac:chgData name="Hannah Atkins" userId="120465a7-0c26-4f36-bbed-20c35b38547e" providerId="ADAL" clId="{44539D16-72D0-4290-AC52-4B071024B09A}" dt="2024-08-15T13:03:59.053" v="34" actId="478"/>
          <ac:picMkLst>
            <pc:docMk/>
            <pc:sldMk cId="1065638476" sldId="302"/>
            <ac:picMk id="6" creationId="{E511BC32-E01F-70F4-6A11-87A05C99C9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pPr rtl="0"/>
            <a:fld id="{069BF619-3591-4B39-B061-27533015A16F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pPr rtl="0"/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>
                <a:cs typeface="Calibri"/>
              </a:rPr>
              <a:t>Let’s Walk to School – Beth am </a:t>
            </a:r>
            <a:r>
              <a:rPr lang="en-GB" err="1">
                <a:cs typeface="Calibri"/>
              </a:rPr>
              <a:t>Gerdded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i’r</a:t>
            </a:r>
            <a:r>
              <a:rPr lang="en-GB">
                <a:cs typeface="Calibri"/>
              </a:rPr>
              <a:t> Ysgol</a:t>
            </a:r>
          </a:p>
          <a:p>
            <a:pPr rtl="0"/>
            <a:r>
              <a:rPr lang="en-GB">
                <a:cs typeface="Calibri"/>
              </a:rPr>
              <a:t>WOW the WALK TO SCHOOL challenge - -WOW </a:t>
            </a:r>
            <a:r>
              <a:rPr lang="en-GB" err="1">
                <a:cs typeface="Calibri"/>
              </a:rPr>
              <a:t>yr</a:t>
            </a:r>
            <a:r>
              <a:rPr lang="en-GB">
                <a:cs typeface="Calibri"/>
              </a:rPr>
              <a:t> HER CERDDED I’R YSGOL</a:t>
            </a:r>
          </a:p>
          <a:p>
            <a:pPr rtl="0"/>
            <a:r>
              <a:rPr lang="en-GB">
                <a:cs typeface="Calibri"/>
              </a:rPr>
              <a:t>Join the FUN – </a:t>
            </a:r>
            <a:r>
              <a:rPr lang="en-GB" err="1">
                <a:cs typeface="Calibri"/>
              </a:rPr>
              <a:t>Ymunwch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â’r</a:t>
            </a:r>
            <a:r>
              <a:rPr lang="en-GB">
                <a:cs typeface="Calibri"/>
              </a:rPr>
              <a:t> HWYL!</a:t>
            </a:r>
          </a:p>
          <a:p>
            <a:pPr rtl="0"/>
            <a:r>
              <a:rPr lang="en-GB">
                <a:cs typeface="Calibri"/>
              </a:rPr>
              <a:t>WALK TO SCHOOL, EARN BADGES – CERDDED I’R YSGOL, ENNILL BATHODYNNAU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9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/>
            <a:r>
              <a:rPr lang="cy" sz="1300">
                <a:latin typeface="Calibri" panose="020F0502020204030204" pitchFamily="34" charset="0"/>
                <a:ea typeface="Times New Roman" panose="02020603050405020304" pitchFamily="18" charset="0"/>
              </a:rPr>
              <a:t>Suggested script: </a:t>
            </a:r>
          </a:p>
          <a:p>
            <a:pPr rtl="0" fontAlgn="base"/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[Y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cyfan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sydd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ar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ôl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i'w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ddweud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yw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ceisiwch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gofio'r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holl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resymau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gwych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hynny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gwnaethoch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chi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ddod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hyd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iddynt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dros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gerdded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yn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ystod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cwis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Gallaf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sicrhau'r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mwyaf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byddwch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chi'n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cerdded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sgwtera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neu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feicio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i'r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ysgol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bydd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yn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bywiogi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eich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diwrnod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a'r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rhai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o'ch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cwmpas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rtl="0" fontAlgn="base"/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​</a:t>
            </a:r>
          </a:p>
          <a:p>
            <a:pPr rtl="0" fontAlgn="base"/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Rydych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chi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nawr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yn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barod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ddechrau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ar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eich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her.</a:t>
            </a:r>
          </a:p>
          <a:p>
            <a:pPr rtl="0" fontAlgn="base"/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rtl="0" fontAlgn="base"/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Pob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lwc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gobeithio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byddwch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chi'n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mwynhau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bod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yn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llesol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ac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ennill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llawer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1300" err="1">
                <a:latin typeface="Calibri" panose="020F0502020204030204" pitchFamily="34" charset="0"/>
                <a:ea typeface="Times New Roman" panose="02020603050405020304" pitchFamily="18" charset="0"/>
              </a:rPr>
              <a:t>fathodynnau</a:t>
            </a:r>
            <a:r>
              <a:rPr lang="en-GB" sz="1300">
                <a:latin typeface="Calibri" panose="020F0502020204030204" pitchFamily="34" charset="0"/>
                <a:ea typeface="Times New Roman" panose="02020603050405020304" pitchFamily="18" charset="0"/>
              </a:rPr>
              <a:t>.]</a:t>
            </a:r>
          </a:p>
          <a:p>
            <a:pPr rtl="0"/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8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4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>
                <a:cs typeface="Calibri"/>
              </a:rPr>
              <a:t>Suggested script: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>
                <a:effectLst/>
                <a:latin typeface="AppleSystemUIFont"/>
                <a:ea typeface="Calibri" panose="020F0502020204030204" pitchFamily="34" charset="0"/>
                <a:cs typeface="Times New Roman" panose="02020603050405020304" pitchFamily="18" charset="0"/>
              </a:rPr>
              <a:t>[Helo, fy enw i ydy XXXX ac rydw i’n gweithio i </a:t>
            </a:r>
            <a:r>
              <a:rPr lang="cy-GB" sz="1800">
                <a:effectLst/>
                <a:latin typeface="AppleSystemUIFont"/>
                <a:ea typeface="AppleSystemUIFont"/>
                <a:cs typeface="AppleSystemUIFont"/>
              </a:rPr>
              <a:t>Living Streets, yr elusen yn y DU ar gyfer cerdded bob dydd.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>
                <a:effectLst/>
                <a:latin typeface="AppleSystemUIFont"/>
                <a:ea typeface="AppleSystemUIFont"/>
                <a:cs typeface="AppleSystemUIFont"/>
              </a:rPr>
              <a:t>Rydw i yma heddiw i ddweud wrthych chi am WOW - yr Her Cerdded i'r Ysgol. Mae'n ymwneud ag ennill bathodynnau os ydych chi'n cerdded neu'n mynd ar olwynion, yn sgwtera neu'n beicio, neu'n Parcio a Cherdded, i'r ysgol. A dyma'r bathodynnau gwych y gallwch chi eu casglu.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 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>
                <a:effectLst/>
                <a:latin typeface="AppleSystemUIFont"/>
                <a:ea typeface="AppleSystemUIFont"/>
                <a:cs typeface="AppleSystemUIFont"/>
              </a:rPr>
              <a:t>Rhowch eich dwylo i fyny os ydych chi'n barod am yr her. </a:t>
            </a:r>
          </a:p>
          <a:p>
            <a:r>
              <a:rPr lang="cy-GB" sz="1800">
                <a:effectLst/>
                <a:latin typeface="AppleSystemUIFont"/>
                <a:ea typeface="AppleSystemUIFont"/>
                <a:cs typeface="AppleSystemUIFont"/>
              </a:rPr>
              <a:t>Gwych. Rhowch nhw i lawr.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 fontAlgn="base"/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0" fontAlgn="base"/>
            <a:endParaRPr lang="en-GB" sz="120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rtl="0"/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9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/>
            <a:r>
              <a:rPr lang="cy" sz="13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Suggested script: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>
                <a:effectLst/>
                <a:latin typeface="AppleSystemUIFont"/>
                <a:ea typeface="AppleSystemUIFont"/>
                <a:cs typeface="AppleSystemUIFont"/>
              </a:rPr>
              <a:t>Rydych chi nawr yn mynd i weld fideo byr am WOW a'r hyn sydd angen i chi ei wneud i gymryd rhan.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sz="1800">
              <a:effectLst/>
              <a:latin typeface="AppleSystemUIFont"/>
              <a:ea typeface="AppleSystemUIFont"/>
              <a:cs typeface="AppleSystemUIFo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>
                <a:effectLst/>
                <a:latin typeface="AppleSystemUIFont"/>
                <a:ea typeface="AppleSystemUIFont"/>
                <a:cs typeface="AppleSystemUIFont"/>
              </a:rPr>
              <a:t>Yn y fideo hwn byddwch chi’n clywed y geiriau 'Parcio a Cherdded'. Mae 'Parcio a Cherdded' yn syniad syml i deuluoedd sy'n byw ymhell i ffwrdd ac mae'n golygu y gallant fwynhau manteision cerdded i'r ysgol o hyd. I 'Barcio a Cherdded' mae angen i chi barcio'r car ddeng munud i ffwrdd o gatiau'r ysgol a cherdded y pellter sy'n weddill. Efallai y bydd lle yn agos at eich ysgol y gellir ei sefydlu fel lleoliad 'Parcio a Cherdded' ffurfiol. Mae hon yn ffordd wych o gadw holl draffig yr ysgol i ffwrdd o gatiau'r ysgol gan ei gwneud yn fwy diogel a glanach ar gyfer eich taith gerdded.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y-GB" sz="1800">
              <a:effectLst/>
              <a:latin typeface="AppleSystemUIFont"/>
              <a:ea typeface="AppleSystemUIFont"/>
              <a:cs typeface="AppleSystemUIFo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>
                <a:effectLst/>
                <a:latin typeface="AppleSystemUIFont"/>
                <a:ea typeface="AppleSystemUIFont"/>
                <a:cs typeface="AppleSystemUIFont"/>
              </a:rPr>
              <a:t>Mwynhewch y fideo a gwrandewch yn ofalus oherwydd mae cwis ar y ffordd.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/>
              <a:t>https://www.youtube.com/watch?v=uu-5IxzCKMk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6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cs typeface="Calibri"/>
            </a:endParaRPr>
          </a:p>
          <a:p>
            <a:pPr rtl="0"/>
            <a:r>
              <a:rPr lang="cy">
                <a:cs typeface="Calibri"/>
              </a:rPr>
              <a:t>Suggested script: </a:t>
            </a:r>
          </a:p>
          <a:p>
            <a:pPr rtl="0"/>
            <a:endParaRPr lang="en-US" b="1">
              <a:cs typeface="Calibri"/>
            </a:endParaRPr>
          </a:p>
          <a:p>
            <a:pPr rtl="0"/>
            <a:r>
              <a:rPr lang="en-US" sz="1800" b="0">
                <a:cs typeface="Calibri"/>
              </a:rPr>
              <a:t>Y </a:t>
            </a:r>
            <a:r>
              <a:rPr lang="en-US" sz="1800" b="0" err="1">
                <a:cs typeface="Calibri"/>
              </a:rPr>
              <a:t>Traciwr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Teithio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byddwch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defnyddio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pob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dydd</a:t>
            </a:r>
            <a:r>
              <a:rPr lang="en-US" sz="1800" b="0">
                <a:cs typeface="Calibri"/>
              </a:rPr>
              <a:t> I </a:t>
            </a:r>
            <a:r>
              <a:rPr lang="en-US" sz="1800" b="0" err="1">
                <a:cs typeface="Calibri"/>
              </a:rPr>
              <a:t>gofnodi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sut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ddaru</a:t>
            </a:r>
            <a:r>
              <a:rPr lang="en-US" sz="1800" b="0">
                <a:cs typeface="Calibri"/>
              </a:rPr>
              <a:t> chi </a:t>
            </a:r>
            <a:r>
              <a:rPr lang="en-US" sz="1800" b="0" err="1">
                <a:cs typeface="Calibri"/>
              </a:rPr>
              <a:t>teithio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I’r</a:t>
            </a:r>
            <a:r>
              <a:rPr lang="en-US" sz="1800" b="0">
                <a:cs typeface="Calibri"/>
              </a:rPr>
              <a:t> Ysgol. Yn </a:t>
            </a:r>
            <a:r>
              <a:rPr lang="en-US" sz="1800" b="0" err="1">
                <a:cs typeface="Calibri"/>
              </a:rPr>
              <a:t>defnyddio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bwrdd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gwyn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rhyngweithiol</a:t>
            </a:r>
            <a:r>
              <a:rPr lang="en-US" sz="1800" b="0">
                <a:cs typeface="Calibri"/>
              </a:rPr>
              <a:t>, iPad, neu </a:t>
            </a:r>
            <a:r>
              <a:rPr lang="en-US" sz="1800" b="0" err="1">
                <a:cs typeface="Calibri"/>
              </a:rPr>
              <a:t>cyfrifiadur</a:t>
            </a:r>
            <a:r>
              <a:rPr lang="en-US" sz="1800" b="0">
                <a:cs typeface="Calibri"/>
              </a:rPr>
              <a:t>, </a:t>
            </a:r>
            <a:r>
              <a:rPr lang="en-US" sz="1800" b="0" err="1">
                <a:cs typeface="Calibri"/>
              </a:rPr>
              <a:t>bydd</a:t>
            </a:r>
            <a:r>
              <a:rPr lang="en-US" sz="1800" b="0">
                <a:cs typeface="Calibri"/>
              </a:rPr>
              <a:t> y </a:t>
            </a:r>
            <a:r>
              <a:rPr lang="en-US" sz="1800" b="0" err="1">
                <a:cs typeface="Calibri"/>
              </a:rPr>
              <a:t>dosbarth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mewngofnodi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defnyddio</a:t>
            </a:r>
            <a:r>
              <a:rPr lang="en-US" sz="1800" b="0">
                <a:cs typeface="Calibri"/>
              </a:rPr>
              <a:t> cod tri </a:t>
            </a:r>
            <a:r>
              <a:rPr lang="en-US" sz="1800" b="0" err="1">
                <a:cs typeface="Calibri"/>
              </a:rPr>
              <a:t>gair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unigryw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ysgol</a:t>
            </a:r>
            <a:r>
              <a:rPr lang="en-US" sz="1800" b="0">
                <a:cs typeface="Calibri"/>
              </a:rPr>
              <a:t>. </a:t>
            </a:r>
            <a:r>
              <a:rPr lang="en-US" sz="1800" b="0" err="1">
                <a:cs typeface="Calibri"/>
              </a:rPr>
              <a:t>Byddwch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dewis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eich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dosbarth</a:t>
            </a:r>
            <a:r>
              <a:rPr lang="en-US" sz="1800" b="0">
                <a:cs typeface="Calibri"/>
              </a:rPr>
              <a:t> ac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dod</a:t>
            </a:r>
            <a:r>
              <a:rPr lang="en-US" sz="1800" b="0">
                <a:cs typeface="Calibri"/>
              </a:rPr>
              <a:t> I </a:t>
            </a:r>
            <a:r>
              <a:rPr lang="en-US" sz="1800" b="0" err="1">
                <a:cs typeface="Calibri"/>
              </a:rPr>
              <a:t>dudalen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fel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sydd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ar</a:t>
            </a:r>
            <a:r>
              <a:rPr lang="en-US" sz="1800" b="0">
                <a:cs typeface="Calibri"/>
              </a:rPr>
              <a:t> y </a:t>
            </a:r>
            <a:r>
              <a:rPr lang="en-US" sz="1800" b="0" err="1">
                <a:cs typeface="Calibri"/>
              </a:rPr>
              <a:t>sgrin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rwan</a:t>
            </a:r>
            <a:r>
              <a:rPr lang="en-US" sz="1800" b="0">
                <a:cs typeface="Calibri"/>
              </a:rPr>
              <a:t>. </a:t>
            </a:r>
          </a:p>
          <a:p>
            <a:pPr rtl="0"/>
            <a:endParaRPr lang="en-US" sz="1800" b="0">
              <a:cs typeface="Calibri"/>
            </a:endParaRPr>
          </a:p>
          <a:p>
            <a:pPr rtl="0"/>
            <a:r>
              <a:rPr lang="en-US" sz="1800" b="0">
                <a:cs typeface="Calibri"/>
              </a:rPr>
              <a:t>Mae </a:t>
            </a:r>
            <a:r>
              <a:rPr lang="en-US" sz="1800" b="0" err="1">
                <a:cs typeface="Calibri"/>
              </a:rPr>
              <a:t>cwpwl</a:t>
            </a:r>
            <a:r>
              <a:rPr lang="en-US" sz="1800" b="0">
                <a:cs typeface="Calibri"/>
              </a:rPr>
              <a:t> o </a:t>
            </a:r>
            <a:r>
              <a:rPr lang="en-US" sz="1800" b="0" err="1">
                <a:cs typeface="Calibri"/>
              </a:rPr>
              <a:t>bethau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i’w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sylwi</a:t>
            </a:r>
            <a:r>
              <a:rPr lang="en-US" sz="1800" b="0">
                <a:cs typeface="Calibri"/>
              </a:rPr>
              <a:t>:</a:t>
            </a:r>
          </a:p>
          <a:p>
            <a:pPr marL="171450" indent="-171450" rtl="0">
              <a:buFontTx/>
              <a:buChar char="-"/>
            </a:pPr>
            <a:r>
              <a:rPr lang="en-US" sz="1800" b="0" err="1">
                <a:cs typeface="Calibri"/>
              </a:rPr>
              <a:t>Allwch</a:t>
            </a:r>
            <a:r>
              <a:rPr lang="en-US" sz="1800" b="0">
                <a:cs typeface="Calibri"/>
              </a:rPr>
              <a:t> chi weld y </a:t>
            </a:r>
            <a:r>
              <a:rPr lang="en-US" sz="1800" b="0" err="1">
                <a:cs typeface="Calibri"/>
              </a:rPr>
              <a:t>bathodyn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ar</a:t>
            </a:r>
            <a:r>
              <a:rPr lang="en-US" sz="1800" b="0">
                <a:cs typeface="Calibri"/>
              </a:rPr>
              <a:t> y </a:t>
            </a:r>
            <a:r>
              <a:rPr lang="en-US" sz="1800" b="0" err="1">
                <a:cs typeface="Calibri"/>
              </a:rPr>
              <a:t>dde</a:t>
            </a:r>
            <a:r>
              <a:rPr lang="en-US" sz="1800" b="0">
                <a:cs typeface="Calibri"/>
              </a:rPr>
              <a:t>? </a:t>
            </a:r>
            <a:r>
              <a:rPr lang="en-US" sz="1800" b="0" err="1">
                <a:cs typeface="Calibri"/>
              </a:rPr>
              <a:t>Dyma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lle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fydd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bathodyn</a:t>
            </a:r>
            <a:r>
              <a:rPr lang="en-US" sz="1800" b="0">
                <a:cs typeface="Calibri"/>
              </a:rPr>
              <a:t> y mis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dangos</a:t>
            </a:r>
            <a:r>
              <a:rPr lang="en-US" sz="1800" b="0">
                <a:cs typeface="Calibri"/>
              </a:rPr>
              <a:t> – </a:t>
            </a:r>
            <a:r>
              <a:rPr lang="en-US" sz="1800" b="0" err="1">
                <a:cs typeface="Calibri"/>
              </a:rPr>
              <a:t>hwn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ydych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ceisio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ei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enill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trwy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teithio’n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llesol</a:t>
            </a:r>
            <a:endParaRPr lang="en-US" sz="1800" b="0">
              <a:cs typeface="Calibri"/>
            </a:endParaRPr>
          </a:p>
          <a:p>
            <a:pPr marL="171450" indent="-171450" rtl="0">
              <a:buFontTx/>
              <a:buChar char="-"/>
            </a:pPr>
            <a:r>
              <a:rPr lang="en-US" sz="1800" b="0">
                <a:cs typeface="Calibri"/>
              </a:rPr>
              <a:t>Mae </a:t>
            </a:r>
            <a:r>
              <a:rPr lang="en-US" sz="1800" b="0" err="1">
                <a:cs typeface="Calibri"/>
              </a:rPr>
              <a:t>calendr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ar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ochr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chwith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I’r</a:t>
            </a:r>
            <a:r>
              <a:rPr lang="en-US" sz="1800" b="0">
                <a:cs typeface="Calibri"/>
              </a:rPr>
              <a:t> top, </a:t>
            </a:r>
            <a:r>
              <a:rPr lang="en-US" sz="1800" b="0" err="1">
                <a:cs typeface="Calibri"/>
              </a:rPr>
              <a:t>Gwiriwch</a:t>
            </a:r>
            <a:r>
              <a:rPr lang="en-US" sz="1800" b="0">
                <a:cs typeface="Calibri"/>
              </a:rPr>
              <a:t> bod </a:t>
            </a:r>
            <a:r>
              <a:rPr lang="en-US" sz="1800" b="0" err="1">
                <a:cs typeface="Calibri"/>
              </a:rPr>
              <a:t>dyddiad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heddiw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dangos</a:t>
            </a:r>
            <a:r>
              <a:rPr lang="en-US" sz="1800" b="0">
                <a:cs typeface="Calibri"/>
              </a:rPr>
              <a:t>, </a:t>
            </a:r>
            <a:r>
              <a:rPr lang="en-US" sz="1800" b="0" err="1">
                <a:cs typeface="Calibri"/>
              </a:rPr>
              <a:t>dwi’n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awgrymu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eich</a:t>
            </a:r>
            <a:r>
              <a:rPr lang="en-US" sz="1800" b="0">
                <a:cs typeface="Calibri"/>
              </a:rPr>
              <a:t> bod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cofnodi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pob</a:t>
            </a:r>
            <a:r>
              <a:rPr lang="en-US" sz="1800" b="0">
                <a:cs typeface="Calibri"/>
              </a:rPr>
              <a:t> bore I </a:t>
            </a:r>
            <a:r>
              <a:rPr lang="en-US" sz="1800" b="0" err="1">
                <a:cs typeface="Calibri"/>
              </a:rPr>
              <a:t>fod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fwy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cywir</a:t>
            </a:r>
            <a:r>
              <a:rPr lang="en-US" sz="1800" b="0">
                <a:cs typeface="Calibri"/>
              </a:rPr>
              <a:t>, </a:t>
            </a:r>
            <a:r>
              <a:rPr lang="en-US" sz="1800" b="0" err="1">
                <a:cs typeface="Calibri"/>
              </a:rPr>
              <a:t>ond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os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ydych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yn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methu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diwrnod</a:t>
            </a:r>
            <a:r>
              <a:rPr lang="en-US" sz="1800" b="0">
                <a:cs typeface="Calibri"/>
              </a:rPr>
              <a:t>, fedrwch </a:t>
            </a:r>
            <a:r>
              <a:rPr lang="en-US" sz="1800" b="0" err="1">
                <a:cs typeface="Calibri"/>
              </a:rPr>
              <a:t>newid</a:t>
            </a:r>
            <a:r>
              <a:rPr lang="en-US" sz="1800" b="0">
                <a:cs typeface="Calibri"/>
              </a:rPr>
              <a:t> y </a:t>
            </a:r>
            <a:r>
              <a:rPr lang="en-US" sz="1800" b="0" err="1">
                <a:cs typeface="Calibri"/>
              </a:rPr>
              <a:t>dyddiad</a:t>
            </a:r>
            <a:r>
              <a:rPr lang="en-US" sz="1800" b="0">
                <a:cs typeface="Calibri"/>
              </a:rPr>
              <a:t> I </a:t>
            </a:r>
            <a:r>
              <a:rPr lang="en-US" sz="1800" b="0" err="1">
                <a:cs typeface="Calibri"/>
              </a:rPr>
              <a:t>cofnodi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siwrneiau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rydych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wedi</a:t>
            </a:r>
            <a:r>
              <a:rPr lang="en-US" sz="1800" b="0">
                <a:cs typeface="Calibri"/>
              </a:rPr>
              <a:t> </a:t>
            </a:r>
            <a:r>
              <a:rPr lang="en-US" sz="1800" b="0" err="1">
                <a:cs typeface="Calibri"/>
              </a:rPr>
              <a:t>methu</a:t>
            </a:r>
            <a:endParaRPr lang="en-US" sz="1800" b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y-GB" sz="1800" b="0">
                <a:effectLst/>
                <a:latin typeface="AppleSystemUIFont"/>
                <a:ea typeface="AppleSystemUIFont"/>
                <a:cs typeface="AppleSystemUIFont"/>
              </a:rPr>
              <a:t>Isod gallwch weld cylchoedd efo lluniau y tu fewn iddynt. Mae yna lun </a:t>
            </a:r>
            <a:r>
              <a:rPr lang="cy-GB" sz="1800" b="0" err="1">
                <a:effectLst/>
                <a:latin typeface="AppleSystemUIFont"/>
                <a:ea typeface="AppleSystemUIFont"/>
                <a:cs typeface="AppleSystemUIFont"/>
              </a:rPr>
              <a:t>arbenig</a:t>
            </a:r>
            <a:r>
              <a:rPr lang="cy-GB" sz="1800" b="0">
                <a:effectLst/>
                <a:latin typeface="AppleSystemUIFont"/>
                <a:ea typeface="AppleSystemUIFont"/>
                <a:cs typeface="AppleSystemUIFont"/>
              </a:rPr>
              <a:t> ar gyfer chi a phob un o'ch cyd-ddisgyblion. Mae opsiwn i gofnodi eich </a:t>
            </a:r>
            <a:r>
              <a:rPr lang="cy-GB" sz="1800" b="0" err="1">
                <a:effectLst/>
                <a:latin typeface="AppleSystemUIFont"/>
                <a:ea typeface="AppleSystemUIFont"/>
                <a:cs typeface="AppleSystemUIFont"/>
              </a:rPr>
              <a:t>siwrna</a:t>
            </a:r>
            <a:r>
              <a:rPr lang="cy-GB" sz="1800" b="0">
                <a:effectLst/>
                <a:latin typeface="AppleSystemUIFont"/>
                <a:ea typeface="AppleSystemUIFont"/>
                <a:cs typeface="AppleSystemUIFont"/>
              </a:rPr>
              <a:t> yn unigol neu fel swp. Os ydych chi'n ei wneud yn unigol, bydd hyn yn mynd â chi i'r dudalen nesaf. Cliciwch ymlaen i weld y sleid nesaf</a:t>
            </a:r>
            <a:endParaRPr lang="en-GB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8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>
              <a:defRPr/>
            </a:pPr>
            <a:endParaRPr lang="en-US">
              <a:cs typeface="Calibri"/>
            </a:endParaRPr>
          </a:p>
          <a:p>
            <a:pPr rtl="0">
              <a:defRPr/>
            </a:pPr>
            <a:r>
              <a:rPr lang="cy">
                <a:cs typeface="Calibri"/>
              </a:rPr>
              <a:t>Suggested script:</a:t>
            </a:r>
          </a:p>
          <a:p>
            <a:pPr rtl="0"/>
            <a:endParaRPr lang="en-US">
              <a:cs typeface="Calibri"/>
            </a:endParaRPr>
          </a:p>
          <a:p>
            <a:pPr rtl="0"/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ôl</a:t>
            </a:r>
            <a:r>
              <a:rPr lang="en-GB">
                <a:cs typeface="Calibri"/>
              </a:rPr>
              <a:t> i chi </a:t>
            </a:r>
            <a:r>
              <a:rPr lang="en-GB" err="1">
                <a:cs typeface="Calibri"/>
              </a:rPr>
              <a:t>ddewis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eich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eicon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arbennig</a:t>
            </a:r>
            <a:r>
              <a:rPr lang="en-GB">
                <a:cs typeface="Calibri"/>
              </a:rPr>
              <a:t> chi, </a:t>
            </a:r>
            <a:r>
              <a:rPr lang="en-GB" err="1">
                <a:cs typeface="Calibri"/>
              </a:rPr>
              <a:t>byddwch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dod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dudalen</a:t>
            </a:r>
            <a:r>
              <a:rPr lang="en-GB">
                <a:cs typeface="Calibri"/>
              </a:rPr>
              <a:t> hon, </a:t>
            </a:r>
            <a:r>
              <a:rPr lang="en-GB" err="1">
                <a:cs typeface="Calibri"/>
              </a:rPr>
              <a:t>lle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rydych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chi'n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cofnodi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sut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ddaru</a:t>
            </a:r>
            <a:r>
              <a:rPr lang="en-GB">
                <a:cs typeface="Calibri"/>
              </a:rPr>
              <a:t> chi </a:t>
            </a:r>
            <a:r>
              <a:rPr lang="en-GB" err="1">
                <a:cs typeface="Calibri"/>
              </a:rPr>
              <a:t>teithio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ysgol</a:t>
            </a:r>
            <a:r>
              <a:rPr lang="en-GB">
                <a:cs typeface="Calibri"/>
              </a:rPr>
              <a:t>. </a:t>
            </a:r>
            <a:r>
              <a:rPr lang="en-GB" err="1">
                <a:cs typeface="Calibri"/>
              </a:rPr>
              <a:t>Dewiswch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yr</a:t>
            </a:r>
            <a:r>
              <a:rPr lang="en-GB">
                <a:cs typeface="Calibri"/>
              </a:rPr>
              <a:t> un sy'n </a:t>
            </a:r>
            <a:r>
              <a:rPr lang="en-GB" err="1">
                <a:cs typeface="Calibri"/>
              </a:rPr>
              <a:t>fwyaf</a:t>
            </a:r>
            <a:r>
              <a:rPr lang="en-GB">
                <a:cs typeface="Calibri"/>
              </a:rPr>
              <a:t> addas i chi. </a:t>
            </a:r>
            <a:r>
              <a:rPr lang="en-GB" err="1">
                <a:cs typeface="Calibri"/>
              </a:rPr>
              <a:t>Os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ddaru</a:t>
            </a:r>
            <a:r>
              <a:rPr lang="en-GB">
                <a:cs typeface="Calibri"/>
              </a:rPr>
              <a:t> chi </a:t>
            </a:r>
            <a:r>
              <a:rPr lang="en-GB" err="1">
                <a:cs typeface="Calibri"/>
              </a:rPr>
              <a:t>ddewis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llun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anghywir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trwy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gamgymeriad</a:t>
            </a:r>
            <a:r>
              <a:rPr lang="en-GB">
                <a:cs typeface="Calibri"/>
              </a:rPr>
              <a:t>, </a:t>
            </a:r>
            <a:r>
              <a:rPr lang="en-GB" err="1">
                <a:cs typeface="Calibri"/>
              </a:rPr>
              <a:t>cliciwch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groes</a:t>
            </a:r>
            <a:r>
              <a:rPr lang="en-GB">
                <a:cs typeface="Calibri"/>
              </a:rPr>
              <a:t> i </a:t>
            </a:r>
            <a:r>
              <a:rPr lang="en-GB" err="1">
                <a:cs typeface="Calibri"/>
              </a:rPr>
              <a:t>fynd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ôl</a:t>
            </a:r>
            <a:r>
              <a:rPr lang="en-GB">
                <a:cs typeface="Calibri"/>
              </a:rPr>
              <a:t>. </a:t>
            </a:r>
          </a:p>
          <a:p>
            <a:pPr rtl="0"/>
            <a:endParaRPr lang="en-GB">
              <a:cs typeface="Calibri"/>
            </a:endParaRPr>
          </a:p>
          <a:p>
            <a:pPr rtl="0"/>
            <a:r>
              <a:rPr lang="en-GB" err="1">
                <a:cs typeface="Calibri"/>
              </a:rPr>
              <a:t>Os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ydy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rhywun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absennol</a:t>
            </a:r>
            <a:r>
              <a:rPr lang="en-GB">
                <a:cs typeface="Calibri"/>
              </a:rPr>
              <a:t>, </a:t>
            </a:r>
            <a:r>
              <a:rPr lang="en-GB" err="1">
                <a:cs typeface="Calibri"/>
              </a:rPr>
              <a:t>cofnodwch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hyn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Traciwr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Teithio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trwy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dewis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opsiwn</a:t>
            </a:r>
            <a:r>
              <a:rPr lang="en-GB">
                <a:cs typeface="Calibri"/>
              </a:rPr>
              <a:t> ‘</a:t>
            </a:r>
            <a:r>
              <a:rPr lang="en-GB" err="1">
                <a:cs typeface="Calibri"/>
              </a:rPr>
              <a:t>absennol</a:t>
            </a:r>
            <a:r>
              <a:rPr lang="en-GB">
                <a:cs typeface="Calibri"/>
              </a:rPr>
              <a:t>’. Mae </a:t>
            </a:r>
            <a:r>
              <a:rPr lang="en-GB" err="1">
                <a:cs typeface="Calibri"/>
              </a:rPr>
              <a:t>hyn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bwysig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iawn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gan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bydd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rhoi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cyfle</a:t>
            </a:r>
            <a:r>
              <a:rPr lang="en-GB">
                <a:cs typeface="Calibri"/>
              </a:rPr>
              <a:t> teg </a:t>
            </a:r>
            <a:r>
              <a:rPr lang="en-GB" err="1">
                <a:cs typeface="Calibri"/>
              </a:rPr>
              <a:t>iddyn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nhw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ennill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bathodyn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fel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pawb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arall</a:t>
            </a:r>
            <a:r>
              <a:rPr lang="en-GB">
                <a:cs typeface="Calibri"/>
              </a:rPr>
              <a:t>. </a:t>
            </a:r>
          </a:p>
          <a:p>
            <a:pPr rtl="0"/>
            <a:endParaRPr lang="en-GB">
              <a:cs typeface="Calibri"/>
            </a:endParaRPr>
          </a:p>
          <a:p>
            <a:pPr rtl="0"/>
            <a:r>
              <a:rPr lang="en-GB" err="1">
                <a:cs typeface="Calibri"/>
              </a:rPr>
              <a:t>Mae'r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sleid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nesaf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esbonio'r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opsiwn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cofnodi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swp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hytrach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chofnodi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unigol</a:t>
            </a:r>
            <a:r>
              <a:rPr lang="en-GB">
                <a:cs typeface="Calibri"/>
              </a:rPr>
              <a:t>.]</a:t>
            </a:r>
          </a:p>
          <a:p>
            <a:pPr rt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3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>
                <a:cs typeface="Calibri"/>
              </a:rPr>
              <a:t>SYLWER: </a:t>
            </a:r>
            <a:r>
              <a:rPr lang="en-GB" err="1">
                <a:cs typeface="Calibri"/>
              </a:rPr>
              <a:t>Cyfle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ddangos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nodwedd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cofnodi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swp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yma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a'i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egluro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fel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dewis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amgen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lle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cofnodi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unigol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gyfer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cyflymder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gan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ganiatáu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</a:t>
            </a:r>
            <a:r>
              <a:rPr lang="en-GB">
                <a:cs typeface="Calibri"/>
              </a:rPr>
              <a:t> un person </a:t>
            </a:r>
            <a:r>
              <a:rPr lang="en-GB" err="1">
                <a:cs typeface="Calibri"/>
              </a:rPr>
              <a:t>gymryd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rheolaeth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dros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dosbarth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cyfan</a:t>
            </a:r>
            <a:r>
              <a:rPr lang="en-GB">
                <a:cs typeface="Calibri"/>
              </a:rPr>
              <a:t>. </a:t>
            </a:r>
          </a:p>
          <a:p>
            <a:pPr rtl="0"/>
            <a:endParaRPr lang="en-US">
              <a:cs typeface="Calibri"/>
            </a:endParaRPr>
          </a:p>
          <a:p>
            <a:pPr rtl="0"/>
            <a:endParaRPr lang="en-US">
              <a:cs typeface="Calibri"/>
            </a:endParaRPr>
          </a:p>
          <a:p>
            <a:pPr rtl="0"/>
            <a:r>
              <a:rPr lang="cy">
                <a:cs typeface="Calibri"/>
              </a:rPr>
              <a:t>Suggested script: </a:t>
            </a:r>
          </a:p>
          <a:p>
            <a:pPr defTabSz="964418" rtl="0">
              <a:defRPr/>
            </a:pPr>
            <a:r>
              <a:rPr lang="cy">
                <a:cs typeface="Calibri"/>
              </a:rPr>
              <a:t>[</a:t>
            </a:r>
            <a:r>
              <a:rPr lang="en-GB" err="1">
                <a:cs typeface="Calibri"/>
              </a:rPr>
              <a:t>Mae'r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opsiwn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hwn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caniatáu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athro</a:t>
            </a:r>
            <a:r>
              <a:rPr lang="en-GB">
                <a:cs typeface="Calibri"/>
              </a:rPr>
              <a:t> neu </a:t>
            </a:r>
            <a:r>
              <a:rPr lang="en-GB" err="1">
                <a:cs typeface="Calibri"/>
              </a:rPr>
              <a:t>ddisgybl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gofnodi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teithiau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gyfer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dosbarth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cyfan</a:t>
            </a:r>
            <a:r>
              <a:rPr lang="en-GB">
                <a:cs typeface="Calibri"/>
              </a:rPr>
              <a:t>. </a:t>
            </a:r>
            <a:r>
              <a:rPr lang="en-GB" err="1">
                <a:cs typeface="Calibri"/>
              </a:rPr>
              <a:t>Dewiswch</a:t>
            </a:r>
            <a:r>
              <a:rPr lang="en-GB">
                <a:cs typeface="Calibri"/>
              </a:rPr>
              <a:t> y math o </a:t>
            </a:r>
            <a:r>
              <a:rPr lang="en-GB" err="1">
                <a:cs typeface="Calibri"/>
              </a:rPr>
              <a:t>gludiant</a:t>
            </a:r>
            <a:r>
              <a:rPr lang="en-GB">
                <a:cs typeface="Calibri"/>
              </a:rPr>
              <a:t>, er </a:t>
            </a:r>
            <a:r>
              <a:rPr lang="en-GB" err="1">
                <a:cs typeface="Calibri"/>
              </a:rPr>
              <a:t>enghraifft</a:t>
            </a:r>
            <a:r>
              <a:rPr lang="en-GB">
                <a:cs typeface="Calibri"/>
              </a:rPr>
              <a:t> '</a:t>
            </a:r>
            <a:r>
              <a:rPr lang="en-GB" err="1">
                <a:cs typeface="Calibri"/>
              </a:rPr>
              <a:t>pwy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gerddodd</a:t>
            </a:r>
            <a:r>
              <a:rPr lang="en-GB">
                <a:cs typeface="Calibri"/>
              </a:rPr>
              <a:t>/</a:t>
            </a:r>
            <a:r>
              <a:rPr lang="en-GB" err="1">
                <a:cs typeface="Calibri"/>
              </a:rPr>
              <a:t>wnaeth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ddod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olwynion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holl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ffordd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ysgol</a:t>
            </a:r>
            <a:r>
              <a:rPr lang="en-GB">
                <a:cs typeface="Calibri"/>
              </a:rPr>
              <a:t>?' - </a:t>
            </a:r>
            <a:r>
              <a:rPr lang="en-GB" err="1">
                <a:cs typeface="Calibri"/>
              </a:rPr>
              <a:t>gallwch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ddewis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pawb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sydd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â'u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dwylo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fyny</a:t>
            </a:r>
            <a:r>
              <a:rPr lang="en-GB">
                <a:cs typeface="Calibri"/>
              </a:rPr>
              <a:t>. </a:t>
            </a:r>
          </a:p>
          <a:p>
            <a:pPr defTabSz="964418" rtl="0">
              <a:defRPr/>
            </a:pPr>
            <a:r>
              <a:rPr lang="en-GB" err="1">
                <a:cs typeface="Calibri"/>
              </a:rPr>
              <a:t>Ewch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drwy</a:t>
            </a:r>
            <a:r>
              <a:rPr lang="en-GB">
                <a:cs typeface="Calibri"/>
              </a:rPr>
              <a:t> bob math o </a:t>
            </a:r>
            <a:r>
              <a:rPr lang="en-GB" err="1">
                <a:cs typeface="Calibri"/>
              </a:rPr>
              <a:t>gludiant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nes</a:t>
            </a:r>
            <a:r>
              <a:rPr lang="en-GB">
                <a:cs typeface="Calibri"/>
              </a:rPr>
              <a:t> bod </a:t>
            </a:r>
            <a:r>
              <a:rPr lang="en-GB" err="1">
                <a:cs typeface="Calibri"/>
              </a:rPr>
              <a:t>taith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pawb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wedi'i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chofnodi</a:t>
            </a:r>
            <a:r>
              <a:rPr lang="en-GB">
                <a:cs typeface="Calibri"/>
              </a:rPr>
              <a:t>. </a:t>
            </a:r>
            <a:r>
              <a:rPr lang="en-GB" err="1">
                <a:cs typeface="Calibri"/>
              </a:rPr>
              <a:t>Mae'r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sleid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nesaf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dangos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sut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gallwch</a:t>
            </a:r>
            <a:r>
              <a:rPr lang="en-GB">
                <a:cs typeface="Calibri"/>
              </a:rPr>
              <a:t> chi weld pa </a:t>
            </a:r>
            <a:r>
              <a:rPr lang="en-GB" err="1">
                <a:cs typeface="Calibri"/>
              </a:rPr>
              <a:t>ddosbarthiadau</a:t>
            </a:r>
            <a:r>
              <a:rPr lang="en-GB">
                <a:cs typeface="Calibri"/>
              </a:rPr>
              <a:t> ac </a:t>
            </a:r>
            <a:r>
              <a:rPr lang="en-GB" err="1">
                <a:cs typeface="Calibri"/>
              </a:rPr>
              <a:t>ysgolion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sy'n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cofnodi</a:t>
            </a:r>
            <a:r>
              <a:rPr lang="en-GB">
                <a:cs typeface="Calibri"/>
              </a:rPr>
              <a:t> ac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gwneud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teithiau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mwyaf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llesol</a:t>
            </a:r>
            <a:r>
              <a:rPr lang="en-GB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1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y">
                <a:cs typeface="Calibri"/>
              </a:rPr>
              <a:t>Suggested script: </a:t>
            </a:r>
          </a:p>
          <a:p>
            <a:pPr defTabSz="964418" rtl="0">
              <a:defRPr/>
            </a:pPr>
            <a:r>
              <a:rPr lang="en-GB">
                <a:cs typeface="Calibri"/>
              </a:rPr>
              <a:t>Mae hon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ffordd</a:t>
            </a:r>
            <a:r>
              <a:rPr lang="en-GB">
                <a:cs typeface="Calibri"/>
              </a:rPr>
              <a:t> wych o </a:t>
            </a:r>
            <a:r>
              <a:rPr lang="en-GB" err="1">
                <a:cs typeface="Calibri"/>
              </a:rPr>
              <a:t>gael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gystadleuaeth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iach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rhwng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dosbarthiadau</a:t>
            </a:r>
            <a:r>
              <a:rPr lang="en-GB">
                <a:cs typeface="Calibri"/>
              </a:rPr>
              <a:t>, </a:t>
            </a:r>
            <a:r>
              <a:rPr lang="en-GB" err="1">
                <a:cs typeface="Calibri"/>
              </a:rPr>
              <a:t>ond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hefyd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rhwng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ysgolion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ardal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leol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neu'n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genedlaethol</a:t>
            </a:r>
            <a:r>
              <a:rPr lang="en-GB">
                <a:cs typeface="Calibri"/>
              </a:rPr>
              <a:t>! </a:t>
            </a:r>
          </a:p>
          <a:p>
            <a:pPr defTabSz="964418" rtl="0">
              <a:defRPr/>
            </a:pPr>
            <a:endParaRPr lang="en-GB">
              <a:cs typeface="Calibri"/>
            </a:endParaRPr>
          </a:p>
          <a:p>
            <a:pPr defTabSz="964418" rtl="0">
              <a:defRPr/>
            </a:pPr>
            <a:r>
              <a:rPr lang="en-GB" err="1">
                <a:cs typeface="Calibri"/>
              </a:rPr>
              <a:t>Gallwch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fynd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dudalen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trwy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glicio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y tab </a:t>
            </a:r>
            <a:r>
              <a:rPr lang="en-GB" err="1">
                <a:cs typeface="Calibri"/>
              </a:rPr>
              <a:t>Dangosfwrdd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ôl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brif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dudalen</a:t>
            </a:r>
            <a:r>
              <a:rPr lang="en-GB">
                <a:cs typeface="Calibri"/>
              </a:rPr>
              <a:t>. </a:t>
            </a:r>
            <a:r>
              <a:rPr lang="en-GB" err="1">
                <a:cs typeface="Calibri"/>
              </a:rPr>
              <a:t>Yma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gallwch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ddewis</a:t>
            </a:r>
            <a:r>
              <a:rPr lang="en-GB">
                <a:cs typeface="Calibri"/>
              </a:rPr>
              <a:t> y 'tab </a:t>
            </a:r>
            <a:r>
              <a:rPr lang="en-GB" err="1">
                <a:cs typeface="Calibri"/>
              </a:rPr>
              <a:t>dosbarth</a:t>
            </a:r>
            <a:r>
              <a:rPr lang="en-GB">
                <a:cs typeface="Calibri"/>
              </a:rPr>
              <a:t>' i weld </a:t>
            </a:r>
            <a:r>
              <a:rPr lang="en-GB" err="1">
                <a:cs typeface="Calibri"/>
              </a:rPr>
              <a:t>dosbarth</a:t>
            </a:r>
            <a:r>
              <a:rPr lang="en-GB">
                <a:cs typeface="Calibri"/>
              </a:rPr>
              <a:t> y mis neu </a:t>
            </a:r>
            <a:r>
              <a:rPr lang="en-GB" err="1">
                <a:cs typeface="Calibri"/>
              </a:rPr>
              <a:t>ddewis</a:t>
            </a:r>
            <a:r>
              <a:rPr lang="en-GB">
                <a:cs typeface="Calibri"/>
              </a:rPr>
              <a:t> 'tab </a:t>
            </a:r>
            <a:r>
              <a:rPr lang="en-GB" err="1">
                <a:cs typeface="Calibri"/>
              </a:rPr>
              <a:t>yr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ysgol</a:t>
            </a:r>
            <a:r>
              <a:rPr lang="en-GB">
                <a:cs typeface="Calibri"/>
              </a:rPr>
              <a:t>' i weld </a:t>
            </a:r>
            <a:r>
              <a:rPr lang="en-GB" err="1">
                <a:cs typeface="Calibri"/>
              </a:rPr>
              <a:t>safle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eich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ysgol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y </a:t>
            </a:r>
            <a:r>
              <a:rPr lang="en-GB" err="1">
                <a:cs typeface="Calibri"/>
              </a:rPr>
              <a:t>bwrdd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arweinwyr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lleol</a:t>
            </a:r>
            <a:r>
              <a:rPr lang="en-GB">
                <a:cs typeface="Calibri"/>
              </a:rPr>
              <a:t> neu </a:t>
            </a:r>
            <a:r>
              <a:rPr lang="en-GB" err="1">
                <a:cs typeface="Calibri"/>
              </a:rPr>
              <a:t>genedlaethol</a:t>
            </a:r>
            <a:r>
              <a:rPr lang="en-GB">
                <a:cs typeface="Calibri"/>
              </a:rPr>
              <a:t>. </a:t>
            </a:r>
          </a:p>
          <a:p>
            <a:pPr defTabSz="964418" rtl="0">
              <a:defRPr/>
            </a:pPr>
            <a:endParaRPr lang="en-GB">
              <a:cs typeface="Calibri"/>
            </a:endParaRPr>
          </a:p>
          <a:p>
            <a:pPr defTabSz="964418" rtl="0">
              <a:defRPr/>
            </a:pP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wefan</a:t>
            </a:r>
            <a:r>
              <a:rPr lang="en-GB">
                <a:cs typeface="Calibri"/>
              </a:rPr>
              <a:t> Living Streets, </a:t>
            </a:r>
            <a:r>
              <a:rPr lang="en-GB" err="1">
                <a:cs typeface="Calibri"/>
              </a:rPr>
              <a:t>mae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tystysgrifau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gael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gellir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dyfarnu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i'r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dosbarthiadau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mwyaf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actif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ystod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gwasanaethau</a:t>
            </a:r>
            <a:r>
              <a:rPr lang="en-GB">
                <a:cs typeface="Calibri"/>
              </a:rPr>
              <a:t>!</a:t>
            </a:r>
          </a:p>
          <a:p>
            <a:pPr defTabSz="964418" rtl="0">
              <a:defRPr/>
            </a:pPr>
            <a:endParaRPr lang="en-GB">
              <a:cs typeface="Calibri"/>
            </a:endParaRPr>
          </a:p>
          <a:p>
            <a:pPr defTabSz="964418" rtl="0">
              <a:defRPr/>
            </a:pPr>
            <a:r>
              <a:rPr lang="en-GB" err="1">
                <a:cs typeface="Calibri"/>
              </a:rPr>
              <a:t>Rhowch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eich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llaw</a:t>
            </a:r>
            <a:r>
              <a:rPr lang="en-GB">
                <a:cs typeface="Calibri"/>
              </a:rPr>
              <a:t> i </a:t>
            </a:r>
            <a:r>
              <a:rPr lang="en-GB" err="1">
                <a:cs typeface="Calibri"/>
              </a:rPr>
              <a:t>fyny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os</a:t>
            </a:r>
            <a:r>
              <a:rPr lang="en-GB">
                <a:cs typeface="Calibri"/>
              </a:rPr>
              <a:t> da </a:t>
            </a:r>
            <a:r>
              <a:rPr lang="en-GB" err="1">
                <a:cs typeface="Calibri"/>
              </a:rPr>
              <a:t>chi’n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meddwl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mae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dosbarth</a:t>
            </a:r>
            <a:r>
              <a:rPr lang="en-GB">
                <a:cs typeface="Calibri"/>
              </a:rPr>
              <a:t> chi </a:t>
            </a:r>
            <a:r>
              <a:rPr lang="en-GB" err="1">
                <a:cs typeface="Calibri"/>
              </a:rPr>
              <a:t>fydd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mwyaf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actif</a:t>
            </a:r>
            <a:r>
              <a:rPr lang="en-GB">
                <a:cs typeface="Calibri"/>
              </a:rPr>
              <a:t>? </a:t>
            </a:r>
            <a:r>
              <a:rPr lang="en-GB" err="1">
                <a:cs typeface="Calibri"/>
              </a:rPr>
              <a:t>Gwych</a:t>
            </a:r>
            <a:r>
              <a:rPr lang="en-GB">
                <a:cs typeface="Calibri"/>
              </a:rPr>
              <a:t>, </a:t>
            </a:r>
            <a:r>
              <a:rPr lang="en-GB" err="1">
                <a:cs typeface="Calibri"/>
              </a:rPr>
              <a:t>mae’n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edrych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fel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bydd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cystadleuaeth</a:t>
            </a:r>
            <a:r>
              <a:rPr lang="en-GB">
                <a:cs typeface="Calibri"/>
              </a:rPr>
              <a:t> da </a:t>
            </a:r>
            <a:r>
              <a:rPr lang="en-GB" err="1">
                <a:cs typeface="Calibri"/>
              </a:rPr>
              <a:t>yma</a:t>
            </a:r>
            <a:r>
              <a:rPr lang="en-GB">
                <a:cs typeface="Calibri"/>
              </a:rPr>
              <a:t>!</a:t>
            </a:r>
            <a:endParaRPr lang="en-US">
              <a:cs typeface="Calibri"/>
            </a:endParaRPr>
          </a:p>
          <a:p>
            <a:pPr rtl="0"/>
            <a:endParaRPr lang="en-US">
              <a:cs typeface="Calibri"/>
            </a:endParaRPr>
          </a:p>
          <a:p>
            <a:pPr rtl="0"/>
            <a:endParaRPr lang="en-US">
              <a:cs typeface="Calibri"/>
            </a:endParaRPr>
          </a:p>
          <a:p>
            <a:pPr rtl="0"/>
            <a:endParaRPr lang="en-US">
              <a:cs typeface="Calibri"/>
            </a:endParaRPr>
          </a:p>
          <a:p>
            <a:pPr rtl="0"/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5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err="1"/>
              <a:t>Nawr</a:t>
            </a:r>
            <a:r>
              <a:rPr lang="en-US"/>
              <a:t> </a:t>
            </a:r>
            <a:r>
              <a:rPr lang="en-US" err="1"/>
              <a:t>yw'r</a:t>
            </a:r>
            <a:r>
              <a:rPr lang="en-US"/>
              <a:t> foment </a:t>
            </a:r>
            <a:r>
              <a:rPr lang="en-US" err="1"/>
              <a:t>rydych</a:t>
            </a:r>
            <a:r>
              <a:rPr lang="en-US"/>
              <a:t> chi </a:t>
            </a:r>
            <a:r>
              <a:rPr lang="en-US" err="1"/>
              <a:t>wedi</a:t>
            </a:r>
            <a:r>
              <a:rPr lang="en-US"/>
              <a:t> bod </a:t>
            </a:r>
            <a:r>
              <a:rPr lang="en-US" err="1"/>
              <a:t>yn</a:t>
            </a:r>
            <a:r>
              <a:rPr lang="en-US"/>
              <a:t> aros </a:t>
            </a:r>
            <a:r>
              <a:rPr lang="en-US" err="1"/>
              <a:t>amdani</a:t>
            </a:r>
            <a:r>
              <a:rPr lang="en-US"/>
              <a:t>...... y </a:t>
            </a:r>
            <a:r>
              <a:rPr lang="en-US" err="1"/>
              <a:t>bathodynnau</a:t>
            </a:r>
            <a:r>
              <a:rPr lang="en-US"/>
              <a:t>! Y </a:t>
            </a:r>
            <a:r>
              <a:rPr lang="en-US" err="1"/>
              <a:t>thema</a:t>
            </a:r>
            <a:r>
              <a:rPr lang="en-US"/>
              <a:t> </a:t>
            </a:r>
            <a:r>
              <a:rPr lang="en-US" err="1"/>
              <a:t>eleni</a:t>
            </a:r>
            <a:r>
              <a:rPr lang="en-US"/>
              <a:t> </a:t>
            </a:r>
            <a:r>
              <a:rPr lang="en-US" err="1"/>
              <a:t>yw</a:t>
            </a:r>
            <a:r>
              <a:rPr lang="en-US"/>
              <a:t> </a:t>
            </a:r>
            <a:r>
              <a:rPr lang="en-US" err="1"/>
              <a:t>Cerdded</a:t>
            </a:r>
            <a:r>
              <a:rPr lang="en-US"/>
              <a:t> </a:t>
            </a:r>
            <a:r>
              <a:rPr lang="en-US" err="1"/>
              <a:t>gyda</a:t>
            </a:r>
            <a:r>
              <a:rPr lang="en-US"/>
              <a:t> </a:t>
            </a:r>
            <a:r>
              <a:rPr lang="en-US" err="1"/>
              <a:t>Dychymyg</a:t>
            </a:r>
            <a:r>
              <a:rPr lang="en-US"/>
              <a:t>, </a:t>
            </a:r>
            <a:r>
              <a:rPr lang="en-US" err="1"/>
              <a:t>mae</a:t>
            </a:r>
            <a:r>
              <a:rPr lang="en-US"/>
              <a:t> </a:t>
            </a:r>
            <a:r>
              <a:rPr lang="en-US" err="1"/>
              <a:t>pob</a:t>
            </a:r>
            <a:r>
              <a:rPr lang="en-US"/>
              <a:t> </a:t>
            </a:r>
            <a:r>
              <a:rPr lang="en-US" err="1"/>
              <a:t>bathodyn</a:t>
            </a:r>
            <a:r>
              <a:rPr lang="en-US"/>
              <a:t> </a:t>
            </a:r>
            <a:r>
              <a:rPr lang="en-US" err="1"/>
              <a:t>yn</a:t>
            </a:r>
            <a:r>
              <a:rPr lang="en-US"/>
              <a:t> </a:t>
            </a:r>
            <a:r>
              <a:rPr lang="en-US" err="1"/>
              <a:t>dangos</a:t>
            </a:r>
            <a:r>
              <a:rPr lang="en-US"/>
              <a:t> </a:t>
            </a:r>
            <a:r>
              <a:rPr lang="en-US" err="1"/>
              <a:t>ffordd</a:t>
            </a:r>
            <a:r>
              <a:rPr lang="en-US"/>
              <a:t> </a:t>
            </a:r>
            <a:r>
              <a:rPr lang="en-US" err="1"/>
              <a:t>wahanol</a:t>
            </a:r>
            <a:r>
              <a:rPr lang="en-US"/>
              <a:t> y </a:t>
            </a:r>
            <a:r>
              <a:rPr lang="en-US" err="1"/>
              <a:t>gallech</a:t>
            </a:r>
            <a:r>
              <a:rPr lang="en-US"/>
              <a:t> </a:t>
            </a:r>
            <a:r>
              <a:rPr lang="en-US" err="1"/>
              <a:t>gerdded</a:t>
            </a:r>
            <a:r>
              <a:rPr lang="en-US"/>
              <a:t> </a:t>
            </a:r>
            <a:r>
              <a:rPr lang="en-US" err="1"/>
              <a:t>i'r</a:t>
            </a:r>
            <a:r>
              <a:rPr lang="en-US"/>
              <a:t> </a:t>
            </a:r>
            <a:r>
              <a:rPr lang="en-US" err="1"/>
              <a:t>ysgol</a:t>
            </a:r>
            <a:r>
              <a:rPr lang="en-US"/>
              <a:t>; O </a:t>
            </a:r>
            <a:r>
              <a:rPr lang="en-US" err="1"/>
              <a:t>esgyn</a:t>
            </a:r>
            <a:r>
              <a:rPr lang="en-US"/>
              <a:t> </a:t>
            </a:r>
            <a:r>
              <a:rPr lang="en-US" err="1"/>
              <a:t>drwy'r</a:t>
            </a:r>
            <a:r>
              <a:rPr lang="en-US"/>
              <a:t> </a:t>
            </a:r>
            <a:r>
              <a:rPr lang="en-US" err="1"/>
              <a:t>awyr</a:t>
            </a:r>
            <a:r>
              <a:rPr lang="en-US"/>
              <a:t> </a:t>
            </a:r>
            <a:r>
              <a:rPr lang="en-US" err="1"/>
              <a:t>fel</a:t>
            </a:r>
            <a:r>
              <a:rPr lang="en-US"/>
              <a:t> </a:t>
            </a:r>
            <a:r>
              <a:rPr lang="en-US" err="1"/>
              <a:t>eryr</a:t>
            </a:r>
            <a:r>
              <a:rPr lang="en-US"/>
              <a:t>, i </a:t>
            </a:r>
            <a:r>
              <a:rPr lang="en-US" err="1"/>
              <a:t>archwilio</a:t>
            </a:r>
            <a:r>
              <a:rPr lang="en-US"/>
              <a:t> </a:t>
            </a:r>
            <a:r>
              <a:rPr lang="en-US" err="1"/>
              <a:t>dyfnderoedd</a:t>
            </a:r>
            <a:r>
              <a:rPr lang="en-US"/>
              <a:t> y </a:t>
            </a:r>
            <a:r>
              <a:rPr lang="en-US" err="1"/>
              <a:t>môr</a:t>
            </a:r>
            <a:r>
              <a:rPr lang="en-US"/>
              <a:t>! </a:t>
            </a:r>
            <a:r>
              <a:rPr lang="en-US" err="1"/>
              <a:t>Mae'r</a:t>
            </a:r>
            <a:r>
              <a:rPr lang="en-US"/>
              <a:t> </a:t>
            </a:r>
            <a:r>
              <a:rPr lang="en-US" err="1"/>
              <a:t>bathodynnau</a:t>
            </a:r>
            <a:r>
              <a:rPr lang="en-US"/>
              <a:t> i </a:t>
            </a:r>
            <a:r>
              <a:rPr lang="en-US" err="1"/>
              <a:t>gyd</a:t>
            </a:r>
            <a:r>
              <a:rPr lang="en-US"/>
              <a:t> </a:t>
            </a:r>
            <a:r>
              <a:rPr lang="en-US" err="1"/>
              <a:t>wedi</a:t>
            </a:r>
            <a:r>
              <a:rPr lang="en-US"/>
              <a:t> </a:t>
            </a:r>
            <a:r>
              <a:rPr lang="en-US" err="1"/>
              <a:t>cael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dylunio</a:t>
            </a:r>
            <a:r>
              <a:rPr lang="en-US"/>
              <a:t> </a:t>
            </a:r>
            <a:r>
              <a:rPr lang="en-US" err="1"/>
              <a:t>gan</a:t>
            </a:r>
            <a:r>
              <a:rPr lang="en-US"/>
              <a:t> </a:t>
            </a:r>
            <a:r>
              <a:rPr lang="en-US" err="1"/>
              <a:t>blant</a:t>
            </a:r>
            <a:r>
              <a:rPr lang="en-US"/>
              <a:t> a </a:t>
            </a:r>
            <a:r>
              <a:rPr lang="en-US" err="1"/>
              <a:t>gymerodd</a:t>
            </a:r>
            <a:r>
              <a:rPr lang="en-US"/>
              <a:t> ran </a:t>
            </a:r>
            <a:r>
              <a:rPr lang="en-US" err="1"/>
              <a:t>yn</a:t>
            </a:r>
            <a:r>
              <a:rPr lang="en-US"/>
              <a:t> her WOW y </a:t>
            </a:r>
            <a:r>
              <a:rPr lang="en-US" err="1"/>
              <a:t>llynedd</a:t>
            </a:r>
            <a:r>
              <a:rPr lang="en-US"/>
              <a:t>. </a:t>
            </a:r>
            <a:r>
              <a:rPr lang="en-US" err="1"/>
              <a:t>Nawr</a:t>
            </a:r>
            <a:r>
              <a:rPr lang="en-US"/>
              <a:t>, </a:t>
            </a:r>
            <a:r>
              <a:rPr lang="en-US" err="1"/>
              <a:t>edrychwch</a:t>
            </a:r>
            <a:r>
              <a:rPr lang="en-US"/>
              <a:t> a </a:t>
            </a:r>
            <a:r>
              <a:rPr lang="en-US" err="1"/>
              <a:t>phenderfynwch</a:t>
            </a:r>
            <a:r>
              <a:rPr lang="en-US"/>
              <a:t> pa un </a:t>
            </a:r>
            <a:r>
              <a:rPr lang="en-US" err="1"/>
              <a:t>yw</a:t>
            </a:r>
            <a:r>
              <a:rPr lang="en-US"/>
              <a:t> </a:t>
            </a:r>
            <a:r>
              <a:rPr lang="en-US" err="1"/>
              <a:t>eich</a:t>
            </a:r>
            <a:r>
              <a:rPr lang="en-US"/>
              <a:t> </a:t>
            </a:r>
            <a:r>
              <a:rPr lang="en-US" err="1"/>
              <a:t>ffefryn</a:t>
            </a:r>
            <a:r>
              <a:rPr lang="en-US"/>
              <a:t>. </a:t>
            </a:r>
            <a:r>
              <a:rPr lang="en-US" err="1"/>
              <a:t>Mewn</a:t>
            </a:r>
            <a:r>
              <a:rPr lang="en-US"/>
              <a:t> </a:t>
            </a:r>
            <a:r>
              <a:rPr lang="en-US" err="1"/>
              <a:t>eiliad</a:t>
            </a:r>
            <a:r>
              <a:rPr lang="en-US"/>
              <a:t>, gall </a:t>
            </a:r>
            <a:r>
              <a:rPr lang="en-US" err="1"/>
              <a:t>eich</a:t>
            </a:r>
            <a:r>
              <a:rPr lang="en-US"/>
              <a:t> </a:t>
            </a:r>
            <a:r>
              <a:rPr lang="en-US" err="1"/>
              <a:t>athro</a:t>
            </a:r>
            <a:r>
              <a:rPr lang="en-US"/>
              <a:t> </a:t>
            </a:r>
            <a:r>
              <a:rPr lang="en-US" err="1"/>
              <a:t>alw</a:t>
            </a:r>
            <a:r>
              <a:rPr lang="en-US"/>
              <a:t> </a:t>
            </a:r>
            <a:r>
              <a:rPr lang="en-US" err="1"/>
              <a:t>pob</a:t>
            </a:r>
            <a:r>
              <a:rPr lang="en-US"/>
              <a:t> </a:t>
            </a:r>
            <a:r>
              <a:rPr lang="en-US" err="1"/>
              <a:t>bathodyn</a:t>
            </a:r>
            <a:r>
              <a:rPr lang="en-US"/>
              <a:t> </a:t>
            </a:r>
            <a:r>
              <a:rPr lang="en-US" err="1"/>
              <a:t>fesul</a:t>
            </a:r>
            <a:r>
              <a:rPr lang="en-US"/>
              <a:t> mis, </a:t>
            </a:r>
            <a:r>
              <a:rPr lang="en-US" err="1"/>
              <a:t>yna</a:t>
            </a:r>
            <a:r>
              <a:rPr lang="en-US"/>
              <a:t> </a:t>
            </a:r>
            <a:r>
              <a:rPr lang="en-US" err="1"/>
              <a:t>rhowch</a:t>
            </a:r>
            <a:r>
              <a:rPr lang="en-US"/>
              <a:t> </a:t>
            </a:r>
            <a:r>
              <a:rPr lang="en-US" err="1"/>
              <a:t>eich</a:t>
            </a:r>
            <a:r>
              <a:rPr lang="en-US"/>
              <a:t> </a:t>
            </a:r>
            <a:r>
              <a:rPr lang="en-US" err="1"/>
              <a:t>llaw</a:t>
            </a:r>
            <a:r>
              <a:rPr lang="en-US"/>
              <a:t> i </a:t>
            </a:r>
            <a:r>
              <a:rPr lang="en-US" err="1"/>
              <a:t>fyny</a:t>
            </a:r>
            <a:r>
              <a:rPr lang="en-US"/>
              <a:t> pan </a:t>
            </a:r>
            <a:r>
              <a:rPr lang="en-US" err="1"/>
              <a:t>mae</a:t>
            </a:r>
            <a:r>
              <a:rPr lang="en-US"/>
              <a:t> </a:t>
            </a:r>
            <a:r>
              <a:rPr lang="en-US" err="1"/>
              <a:t>nhw’n</a:t>
            </a:r>
            <a:r>
              <a:rPr lang="en-US"/>
              <a:t> </a:t>
            </a:r>
            <a:r>
              <a:rPr lang="en-US" err="1"/>
              <a:t>glaw</a:t>
            </a:r>
            <a:r>
              <a:rPr lang="en-US"/>
              <a:t> </a:t>
            </a:r>
            <a:r>
              <a:rPr lang="en-US" err="1"/>
              <a:t>eich</a:t>
            </a:r>
            <a:r>
              <a:rPr lang="en-US"/>
              <a:t> </a:t>
            </a:r>
            <a:r>
              <a:rPr lang="en-US" err="1"/>
              <a:t>ffefryn</a:t>
            </a:r>
            <a:r>
              <a:rPr lang="en-US"/>
              <a:t>. </a:t>
            </a:r>
            <a:endParaRPr lang="en-GB"/>
          </a:p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9CC8A5-46B7-4454-8F18-F4CD877A2B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9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y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y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28494B3-9D20-47EE-AA40-37274A6C7702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www.traveltracker.org.uk/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streets.org.uk/wowlaunc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hyperlink" Target="http://www.traveltracker.org.u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uu-5IxzCKM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gi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20.g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green banner with people walking&#10;&#10;Description automatically generated">
            <a:extLst>
              <a:ext uri="{FF2B5EF4-FFF2-40B4-BE49-F238E27FC236}">
                <a16:creationId xmlns:a16="http://schemas.microsoft.com/office/drawing/2014/main" id="{230B2795-F8C8-F32E-95D3-00F665AA5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E3F0980-C63C-502D-3C5A-689020A3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C6623C-7D6B-10C8-95C8-545D30DB8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B0B89EEC-7811-600C-ECDD-720B2D24C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7617C-8334-4BC8-6DCC-892964947F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6A4FD9-012A-4872-AC4E-4B78A6F771BF}"/>
              </a:ext>
            </a:extLst>
          </p:cNvPr>
          <p:cNvSpPr/>
          <p:nvPr/>
        </p:nvSpPr>
        <p:spPr>
          <a:xfrm>
            <a:off x="410047" y="1840202"/>
            <a:ext cx="5108602" cy="1840000"/>
          </a:xfrm>
          <a:prstGeom prst="rect">
            <a:avLst/>
          </a:prstGeom>
          <a:solidFill>
            <a:srgbClr val="A7D5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8372DD-9852-4CE2-A61B-12650F4280CC}"/>
              </a:ext>
            </a:extLst>
          </p:cNvPr>
          <p:cNvSpPr/>
          <p:nvPr/>
        </p:nvSpPr>
        <p:spPr>
          <a:xfrm>
            <a:off x="6096001" y="1840202"/>
            <a:ext cx="5758554" cy="2196480"/>
          </a:xfrm>
          <a:prstGeom prst="rect">
            <a:avLst/>
          </a:prstGeom>
          <a:solidFill>
            <a:srgbClr val="FF8F1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189636-2E80-4AD1-9C75-7D4933692FEE}"/>
              </a:ext>
            </a:extLst>
          </p:cNvPr>
          <p:cNvSpPr/>
          <p:nvPr/>
        </p:nvSpPr>
        <p:spPr>
          <a:xfrm>
            <a:off x="2260879" y="4211813"/>
            <a:ext cx="7537504" cy="2459597"/>
          </a:xfrm>
          <a:prstGeom prst="rect">
            <a:avLst/>
          </a:prstGeom>
          <a:solidFill>
            <a:srgbClr val="DF199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BB76C-D57F-4890-B3D2-7D3A054E1111}"/>
              </a:ext>
            </a:extLst>
          </p:cNvPr>
          <p:cNvSpPr txBox="1"/>
          <p:nvPr/>
        </p:nvSpPr>
        <p:spPr>
          <a:xfrm>
            <a:off x="553532" y="1914984"/>
            <a:ext cx="4682088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rtl="0"/>
            <a:r>
              <a:rPr lang="cy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BETH YW PARCIO A CHERDDED? </a:t>
            </a:r>
            <a:endPara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553532" y="2315094"/>
            <a:ext cx="468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>
                <a:latin typeface="Arial" panose="020B0604020202020204" pitchFamily="34" charset="0"/>
                <a:cs typeface="Arial" panose="020B0604020202020204" pitchFamily="34" charset="0"/>
              </a:rPr>
              <a:t>Mae parcio a cherdded yn golygu </a:t>
            </a:r>
            <a:r>
              <a:rPr lang="cy" b="1">
                <a:latin typeface="Arial" panose="020B0604020202020204" pitchFamily="34" charset="0"/>
                <a:cs typeface="Arial" panose="020B0604020202020204" pitchFamily="34" charset="0"/>
              </a:rPr>
              <a:t>parcio'r car 1</a:t>
            </a:r>
            <a:r>
              <a:rPr lang="cy">
                <a:latin typeface="Arial" panose="020B0604020202020204" pitchFamily="34" charset="0"/>
                <a:cs typeface="Arial" panose="020B0604020202020204" pitchFamily="34" charset="0"/>
              </a:rPr>
              <a:t>0 munud i ffwrdd o'r ysgol a </a:t>
            </a:r>
            <a:r>
              <a:rPr lang="cy" b="1">
                <a:latin typeface="Arial" panose="020B0604020202020204" pitchFamily="34" charset="0"/>
                <a:cs typeface="Arial" panose="020B0604020202020204" pitchFamily="34" charset="0"/>
              </a:rPr>
              <a:t>cherdded gweddill y daith</a:t>
            </a:r>
            <a:r>
              <a:rPr lang="cy">
                <a:latin typeface="Arial" panose="020B0604020202020204" pitchFamily="34" charset="0"/>
                <a:cs typeface="Arial" panose="020B0604020202020204" pitchFamily="34" charset="0"/>
              </a:rPr>
              <a:t>. Fel hyn, gallwch </a:t>
            </a:r>
          </a:p>
          <a:p>
            <a:pPr rtl="0"/>
            <a:r>
              <a:rPr lang="cy">
                <a:latin typeface="Arial" panose="020B0604020202020204" pitchFamily="34" charset="0"/>
                <a:cs typeface="Arial" panose="020B0604020202020204" pitchFamily="34" charset="0"/>
              </a:rPr>
              <a:t> chi ennill bathodyn o hyd!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04DBC-294D-49B4-8FE7-44B509D0BBBC}"/>
              </a:ext>
            </a:extLst>
          </p:cNvPr>
          <p:cNvSpPr txBox="1"/>
          <p:nvPr/>
        </p:nvSpPr>
        <p:spPr>
          <a:xfrm>
            <a:off x="6237440" y="1956858"/>
            <a:ext cx="5285379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BETH MAE’N EI OLYGU I DEITHIO YN “LLESOL” I’R YSGOL?</a:t>
            </a:r>
            <a:endPara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33E82E-18BF-4612-8D95-6E5E1F86FAD3}"/>
              </a:ext>
            </a:extLst>
          </p:cNvPr>
          <p:cNvSpPr txBox="1"/>
          <p:nvPr/>
        </p:nvSpPr>
        <p:spPr>
          <a:xfrm>
            <a:off x="2445906" y="4338383"/>
            <a:ext cx="7172414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000" b="1">
                <a:solidFill>
                  <a:schemeClr val="tx1"/>
                </a:solidFill>
                <a:latin typeface="Arial"/>
                <a:cs typeface="Arial"/>
              </a:rPr>
              <a:t>3. BETH YW'R MANTEISION O GERDDED I'R YSGOL?</a:t>
            </a:r>
            <a:endParaRPr lang="en-GB" sz="20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F6F548-E84A-4388-9466-85FB6527A32E}"/>
              </a:ext>
            </a:extLst>
          </p:cNvPr>
          <p:cNvSpPr txBox="1"/>
          <p:nvPr/>
        </p:nvSpPr>
        <p:spPr>
          <a:xfrm>
            <a:off x="6237440" y="2721758"/>
            <a:ext cx="56171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1600">
                <a:latin typeface="Arial" panose="020B0604020202020204" pitchFamily="34" charset="0"/>
                <a:cs typeface="Arial" panose="020B0604020202020204" pitchFamily="34" charset="0"/>
              </a:rPr>
              <a:t>Mae'n golygu eich bod chi’n defnyddio </a:t>
            </a:r>
            <a:r>
              <a:rPr lang="cy" sz="1600" b="1">
                <a:latin typeface="Arial" panose="020B0604020202020204" pitchFamily="34" charset="0"/>
                <a:cs typeface="Arial" panose="020B0604020202020204" pitchFamily="34" charset="0"/>
              </a:rPr>
              <a:t>pŵer eich corff</a:t>
            </a:r>
            <a:r>
              <a:rPr lang="cy" sz="1600">
                <a:latin typeface="Arial" panose="020B0604020202020204" pitchFamily="34" charset="0"/>
                <a:cs typeface="Arial" panose="020B0604020202020204" pitchFamily="34" charset="0"/>
              </a:rPr>
              <a:t> i deithio i rywle. Enghreifftiau o deithio 'llesol' yw 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" sz="1600">
                <a:latin typeface="Arial" panose="020B0604020202020204" pitchFamily="34" charset="0"/>
                <a:cs typeface="Arial" panose="020B0604020202020204" pitchFamily="34" charset="0"/>
              </a:rPr>
              <a:t>cerdded (mae defnyddio cadair olwyn neu gymhorthydd symudedd yn cyfrif hefyd!), beicio, sglefrio a sgwtera.</a:t>
            </a:r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rtl="0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FF2AEA-FE05-4B13-A390-C20F46E8A603}"/>
              </a:ext>
            </a:extLst>
          </p:cNvPr>
          <p:cNvSpPr txBox="1"/>
          <p:nvPr/>
        </p:nvSpPr>
        <p:spPr>
          <a:xfrm>
            <a:off x="2393617" y="4865063"/>
            <a:ext cx="6864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cerdded yn </a:t>
            </a:r>
            <a:r>
              <a:rPr lang="cy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 o ymarfer corff, ac mae'n ein cadw'n iach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Mae'n wych i'n </a:t>
            </a:r>
            <a:r>
              <a:rPr lang="cy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meddyliau a'n</a:t>
            </a:r>
            <a:r>
              <a:rPr lang="c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cyrff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 gyfle i dreulio </a:t>
            </a:r>
            <a:r>
              <a:rPr lang="cy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amser gyda'n teuluoedd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Drwy gerdded rydym ni’n helpu </a:t>
            </a:r>
            <a:r>
              <a:rPr lang="cy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leihau llygredd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Gwych i'r </a:t>
            </a:r>
            <a:r>
              <a:rPr lang="cy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blaned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13384503-16B7-AE73-4CEC-28CD1E611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A5E93-24F8-57DC-CD73-1250DE9598C0}"/>
              </a:ext>
            </a:extLst>
          </p:cNvPr>
          <p:cNvSpPr txBox="1"/>
          <p:nvPr/>
        </p:nvSpPr>
        <p:spPr>
          <a:xfrm>
            <a:off x="3541699" y="407816"/>
            <a:ext cx="5108602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AMSER CWIS!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FDC2ED2-42D2-155D-F5DF-3CB1837B41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19" y="4338383"/>
            <a:ext cx="1201554" cy="12015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FC2D673-9D1C-1CD6-23D7-4A56ED9BFB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6" y="4562241"/>
            <a:ext cx="1284377" cy="1284377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00D48A1C-F997-9655-35C4-F692A3EDBC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6" t="26326" b="4955"/>
          <a:stretch/>
        </p:blipFill>
        <p:spPr>
          <a:xfrm rot="1202183">
            <a:off x="8197713" y="178198"/>
            <a:ext cx="1555126" cy="136703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5CFC65-B916-0D1A-60DF-B189C1A28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981" y="14171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 animBg="1"/>
      <p:bldP spid="21" grpId="0"/>
      <p:bldP spid="23" grpId="0" animBg="1"/>
      <p:bldP spid="25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DBFE4C-2ABF-A57E-E756-BAAADCCE3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19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ipboard with a white sheet&#10;&#10;Description automatically generated">
            <a:extLst>
              <a:ext uri="{FF2B5EF4-FFF2-40B4-BE49-F238E27FC236}">
                <a16:creationId xmlns:a16="http://schemas.microsoft.com/office/drawing/2014/main" id="{12AF45F6-451A-8E2B-02D8-CF82B16B1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308">
            <a:off x="6408037" y="86288"/>
            <a:ext cx="5754968" cy="6616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A6C11E-499A-13E7-ED25-A4718231016A}"/>
              </a:ext>
            </a:extLst>
          </p:cNvPr>
          <p:cNvSpPr txBox="1"/>
          <p:nvPr/>
        </p:nvSpPr>
        <p:spPr>
          <a:xfrm>
            <a:off x="748255" y="458998"/>
            <a:ext cx="5942661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GWIRIAD TERFYNOL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63738">
            <a:off x="7882084" y="1064833"/>
            <a:ext cx="3311092" cy="5165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buNone/>
            </a:pPr>
            <a:r>
              <a:rPr lang="cy" sz="1900" b="1">
                <a:latin typeface="Arial" panose="020B0604020202020204" pitchFamily="34" charset="0"/>
                <a:cs typeface="Arial" panose="020B0604020202020204" pitchFamily="34" charset="0"/>
              </a:rPr>
              <a:t>Gwnewch yn siŵr bod gennych chi eich canllaw ystafell ddosbarth gyda'ch </a:t>
            </a:r>
            <a:r>
              <a:rPr lang="cy" sz="1900" b="1">
                <a:solidFill>
                  <a:srgbClr val="DF1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 mynediad tri gair </a:t>
            </a:r>
            <a:r>
              <a:rPr lang="cy" sz="1900" b="1">
                <a:latin typeface="Arial" panose="020B0604020202020204" pitchFamily="34" charset="0"/>
                <a:cs typeface="Arial" panose="020B0604020202020204" pitchFamily="34" charset="0"/>
              </a:rPr>
              <a:t>i gyrchu Traciwr Teithio WOW.</a:t>
            </a:r>
          </a:p>
          <a:p>
            <a:pPr marL="365125" indent="-365125" rtl="0">
              <a:buFont typeface="Wingdings" panose="020B0604020202020204" pitchFamily="34" charset="0"/>
              <a:buChar char="ü"/>
            </a:pPr>
            <a:endParaRPr lang="en-US" sz="1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cy" sz="1900" b="1">
                <a:latin typeface="Arial" panose="020B0604020202020204" pitchFamily="34" charset="0"/>
                <a:cs typeface="Arial" panose="020B0604020202020204" pitchFamily="34" charset="0"/>
              </a:rPr>
              <a:t>Ewch ati i benodi eich </a:t>
            </a:r>
            <a:r>
              <a:rPr lang="cy" sz="1900" b="1">
                <a:solidFill>
                  <a:srgbClr val="DF1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Llysgenhadon WOW </a:t>
            </a:r>
            <a:r>
              <a:rPr lang="cy" sz="1900" b="1">
                <a:latin typeface="Arial" panose="020B0604020202020204" pitchFamily="34" charset="0"/>
                <a:cs typeface="Arial" panose="020B0604020202020204" pitchFamily="34" charset="0"/>
              </a:rPr>
              <a:t>i annog pawb i gofnodi eu teithiau a dyfarnu bathodynnau.</a:t>
            </a:r>
          </a:p>
          <a:p>
            <a:pPr marL="365125" indent="-365125" rtl="0">
              <a:buNone/>
            </a:pPr>
            <a:endParaRPr lang="en-US" sz="1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cy" sz="1900" b="1">
                <a:latin typeface="Arial" panose="020B0604020202020204" pitchFamily="34" charset="0"/>
                <a:cs typeface="Arial" panose="020B0604020202020204" pitchFamily="34" charset="0"/>
              </a:rPr>
              <a:t>Mewngofnodwch yn </a:t>
            </a:r>
            <a:r>
              <a:rPr lang="cy" sz="1900" b="1">
                <a:solidFill>
                  <a:srgbClr val="DF199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traveltracker.org.uk</a:t>
            </a:r>
            <a:r>
              <a:rPr lang="cy" sz="1900" b="1">
                <a:solidFill>
                  <a:srgbClr val="DF19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y" sz="1900" b="1">
                <a:latin typeface="Arial" panose="020B0604020202020204" pitchFamily="34" charset="0"/>
                <a:cs typeface="Arial" panose="020B0604020202020204" pitchFamily="34" charset="0"/>
              </a:rPr>
              <a:t>a dechrau cofnodi eich gweithgaredd!</a:t>
            </a:r>
          </a:p>
          <a:p>
            <a:pPr marL="0" indent="0" rtl="0">
              <a:buNone/>
            </a:pPr>
            <a:endParaRPr lang="en-US" sz="1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554FE21-054D-47B9-D596-BBACB33669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2701">
            <a:off x="7702349" y="921342"/>
            <a:ext cx="417893" cy="383889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EBD36B-1678-7B38-5A3D-D8190D894E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2701">
            <a:off x="7531519" y="2956830"/>
            <a:ext cx="417893" cy="383889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939CFA-CEDE-7972-3838-09F8190BE3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2701">
            <a:off x="7395317" y="4860758"/>
            <a:ext cx="417893" cy="3838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6EA4E-E3F4-8E42-7BEF-762445EB44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038">
            <a:off x="2193845" y="1571217"/>
            <a:ext cx="3412494" cy="4869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D7EC94-0C0C-8DF1-9AC7-AB2ACC828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687" y="170877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17" y="4947221"/>
            <a:ext cx="10047566" cy="134869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 rtl="0">
              <a:buNone/>
            </a:pPr>
            <a:r>
              <a:rPr lang="cy" sz="2200" b="1">
                <a:latin typeface="Arial" panose="020B0604020202020204" pitchFamily="34" charset="0"/>
                <a:cs typeface="Arial" panose="020B0604020202020204" pitchFamily="34" charset="0"/>
              </a:rPr>
              <a:t>GALLWCH DDOD O HYD I FWY O ADNODDAU DEFNYDDIOL, FIDEOS A CHWESTIYNAU CYFFREDIN YN: </a:t>
            </a:r>
            <a:r>
              <a:rPr lang="cy" sz="26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www.livingstreets.org.uk/wowlaunch</a:t>
            </a:r>
            <a:endParaRPr lang="en-US" sz="26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en-US" sz="2600" b="1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cy" sz="2200" b="1">
                <a:latin typeface="Arial" panose="020B0604020202020204" pitchFamily="34" charset="0"/>
                <a:cs typeface="Arial" panose="020B0604020202020204" pitchFamily="34" charset="0"/>
              </a:rPr>
              <a:t>MEWNGOFNODI I DRACIWR TEITHIO WOW </a:t>
            </a:r>
            <a:b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www.traveltracker.org.uk</a:t>
            </a:r>
            <a:endParaRPr lang="en-US"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en-US"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836A56B2-C031-E3D0-DB57-D1E66B659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21" y="680010"/>
            <a:ext cx="6599758" cy="389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FE90C72F-E5B7-6F6A-501E-B9D2B3006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182767-A558-FC65-A1F6-C2D93C0F6BC0}"/>
              </a:ext>
            </a:extLst>
          </p:cNvPr>
          <p:cNvSpPr/>
          <p:nvPr/>
        </p:nvSpPr>
        <p:spPr>
          <a:xfrm>
            <a:off x="-174787" y="0"/>
            <a:ext cx="12653658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rgbClr val="E1DC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31561-406C-E219-2AB5-50B0B8CE3D71}"/>
              </a:ext>
            </a:extLst>
          </p:cNvPr>
          <p:cNvSpPr/>
          <p:nvPr/>
        </p:nvSpPr>
        <p:spPr>
          <a:xfrm>
            <a:off x="2538092" y="1468775"/>
            <a:ext cx="7429677" cy="31360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299" y="1611345"/>
            <a:ext cx="7281469" cy="2738397"/>
          </a:xfrm>
        </p:spPr>
        <p:txBody>
          <a:bodyPr vert="horz" lIns="68580" tIns="34291" rIns="68580" bIns="34291" rtlCol="0" anchor="t">
            <a:normAutofit lnSpcReduction="10000"/>
          </a:bodyPr>
          <a:lstStyle/>
          <a:p>
            <a:pPr marL="0" indent="0" rtl="0">
              <a:spcBef>
                <a:spcPts val="3000"/>
              </a:spcBef>
              <a:buNone/>
            </a:pPr>
            <a:r>
              <a:rPr lang="cy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 yw Living Streets, yr elusen yn y DU ar gyfer cerdded bob dydd</a:t>
            </a:r>
            <a:endParaRPr lang="en-US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rtl="0">
              <a:spcBef>
                <a:spcPts val="3000"/>
              </a:spcBef>
              <a:buNone/>
            </a:pPr>
            <a:r>
              <a:rPr lang="cy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Rydym ni'n gobeithio y byddwch chi’n mwynhau'r cyflwyniad hwn ac yn edrych ymlaen at weld faint ohonoch chi sy'n cerdded neu'n teithio'n llesol i'r ysgol.</a:t>
            </a:r>
            <a:endParaRPr lang="en-GB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E29E6-D1EC-24BF-946B-9C1119DCE084}"/>
              </a:ext>
            </a:extLst>
          </p:cNvPr>
          <p:cNvSpPr txBox="1"/>
          <p:nvPr/>
        </p:nvSpPr>
        <p:spPr>
          <a:xfrm>
            <a:off x="2538092" y="545445"/>
            <a:ext cx="7429677" cy="923330"/>
          </a:xfrm>
          <a:prstGeom prst="rect">
            <a:avLst/>
          </a:prstGeom>
          <a:solidFill>
            <a:srgbClr val="DF199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CROESO I WOW</a:t>
            </a:r>
          </a:p>
        </p:txBody>
      </p:sp>
      <p:pic>
        <p:nvPicPr>
          <p:cNvPr id="16" name="Picture 15" descr="A cartoon of a child holding a butterfly&#10;&#10;Description automatically generated">
            <a:extLst>
              <a:ext uri="{FF2B5EF4-FFF2-40B4-BE49-F238E27FC236}">
                <a16:creationId xmlns:a16="http://schemas.microsoft.com/office/drawing/2014/main" id="{E3AFD4E5-290C-3ED8-9F2A-BA2192CE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9" y="4846082"/>
            <a:ext cx="1603324" cy="16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hot air balloon with a person in it&#10;&#10;Description automatically generated">
            <a:extLst>
              <a:ext uri="{FF2B5EF4-FFF2-40B4-BE49-F238E27FC236}">
                <a16:creationId xmlns:a16="http://schemas.microsoft.com/office/drawing/2014/main" id="{2F58ACB1-F2A0-E646-93B0-2787531DB0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577" y="5031683"/>
            <a:ext cx="1603324" cy="16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artoon of a child walking in the ocean&#10;&#10;Description automatically generated">
            <a:extLst>
              <a:ext uri="{FF2B5EF4-FFF2-40B4-BE49-F238E27FC236}">
                <a16:creationId xmlns:a16="http://schemas.microsoft.com/office/drawing/2014/main" id="{0841A104-5694-D823-88FB-532F6AEA19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37" y="4896918"/>
            <a:ext cx="1603324" cy="16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cartoon of a child riding a dragon&#10;&#10;Description automatically generated">
            <a:extLst>
              <a:ext uri="{FF2B5EF4-FFF2-40B4-BE49-F238E27FC236}">
                <a16:creationId xmlns:a16="http://schemas.microsoft.com/office/drawing/2014/main" id="{9BD0FC50-0CA2-7DD5-DEE7-3B915281DF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5" y="4991409"/>
            <a:ext cx="1603324" cy="16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cartoon of kids playing hopscotch&#10;&#10;Description automatically generated">
            <a:extLst>
              <a:ext uri="{FF2B5EF4-FFF2-40B4-BE49-F238E27FC236}">
                <a16:creationId xmlns:a16="http://schemas.microsoft.com/office/drawing/2014/main" id="{511DEBEC-BF58-ABD7-AA68-B56A99C138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00" y="4919910"/>
            <a:ext cx="1603324" cy="16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child riding a unicorn&#10;&#10;Description automatically generated">
            <a:extLst>
              <a:ext uri="{FF2B5EF4-FFF2-40B4-BE49-F238E27FC236}">
                <a16:creationId xmlns:a16="http://schemas.microsoft.com/office/drawing/2014/main" id="{96F3D044-4E16-EF07-E702-7191C916A9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28" y="4919910"/>
            <a:ext cx="1603324" cy="160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EE0D298-AE01-A1D5-CA89-7DF898262464}"/>
              </a:ext>
            </a:extLst>
          </p:cNvPr>
          <p:cNvSpPr/>
          <p:nvPr/>
        </p:nvSpPr>
        <p:spPr>
          <a:xfrm>
            <a:off x="10203885" y="1196117"/>
            <a:ext cx="385352" cy="387395"/>
          </a:xfrm>
          <a:prstGeom prst="star5">
            <a:avLst/>
          </a:prstGeom>
          <a:solidFill>
            <a:srgbClr val="D133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7BEB327E-8F88-58F2-EF62-37D46AF0DB20}"/>
              </a:ext>
            </a:extLst>
          </p:cNvPr>
          <p:cNvSpPr/>
          <p:nvPr/>
        </p:nvSpPr>
        <p:spPr>
          <a:xfrm>
            <a:off x="11549953" y="3566293"/>
            <a:ext cx="385352" cy="387395"/>
          </a:xfrm>
          <a:prstGeom prst="star5">
            <a:avLst/>
          </a:prstGeom>
          <a:solidFill>
            <a:srgbClr val="D133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E84864D2-110B-19AA-D9A0-D51DC66F29ED}"/>
              </a:ext>
            </a:extLst>
          </p:cNvPr>
          <p:cNvSpPr/>
          <p:nvPr/>
        </p:nvSpPr>
        <p:spPr>
          <a:xfrm>
            <a:off x="10249328" y="2461895"/>
            <a:ext cx="385352" cy="387395"/>
          </a:xfrm>
          <a:prstGeom prst="star5">
            <a:avLst/>
          </a:pr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D4106F97-D1EC-D503-9959-EDCF387C5B54}"/>
              </a:ext>
            </a:extLst>
          </p:cNvPr>
          <p:cNvSpPr/>
          <p:nvPr/>
        </p:nvSpPr>
        <p:spPr>
          <a:xfrm>
            <a:off x="11479981" y="226571"/>
            <a:ext cx="385352" cy="387395"/>
          </a:xfrm>
          <a:prstGeom prst="star5">
            <a:avLst/>
          </a:pr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6692CE79-7AAE-20ED-84B6-6B3CE5CF260F}"/>
              </a:ext>
            </a:extLst>
          </p:cNvPr>
          <p:cNvSpPr/>
          <p:nvPr/>
        </p:nvSpPr>
        <p:spPr>
          <a:xfrm>
            <a:off x="11545186" y="2143456"/>
            <a:ext cx="385352" cy="387395"/>
          </a:xfrm>
          <a:prstGeom prst="star5">
            <a:avLst/>
          </a:prstGeom>
          <a:solidFill>
            <a:srgbClr val="A7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144926F-DF53-940E-530E-062360D6AFFD}"/>
              </a:ext>
            </a:extLst>
          </p:cNvPr>
          <p:cNvSpPr/>
          <p:nvPr/>
        </p:nvSpPr>
        <p:spPr>
          <a:xfrm>
            <a:off x="10188877" y="4475312"/>
            <a:ext cx="385352" cy="387395"/>
          </a:xfrm>
          <a:prstGeom prst="star5">
            <a:avLst/>
          </a:prstGeom>
          <a:solidFill>
            <a:srgbClr val="A7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9BB03DFF-E1B9-4210-1577-428A387B6290}"/>
              </a:ext>
            </a:extLst>
          </p:cNvPr>
          <p:cNvSpPr/>
          <p:nvPr/>
        </p:nvSpPr>
        <p:spPr>
          <a:xfrm>
            <a:off x="666705" y="3953688"/>
            <a:ext cx="385352" cy="387395"/>
          </a:xfrm>
          <a:prstGeom prst="star5">
            <a:avLst/>
          </a:prstGeom>
          <a:solidFill>
            <a:srgbClr val="D133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6DA571B6-1BD2-F267-BBF9-2DED8A02568C}"/>
              </a:ext>
            </a:extLst>
          </p:cNvPr>
          <p:cNvSpPr/>
          <p:nvPr/>
        </p:nvSpPr>
        <p:spPr>
          <a:xfrm>
            <a:off x="1295543" y="1829895"/>
            <a:ext cx="385352" cy="387395"/>
          </a:xfrm>
          <a:prstGeom prst="star5">
            <a:avLst/>
          </a:prstGeom>
          <a:solidFill>
            <a:srgbClr val="D133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1DAC4F0F-7A96-F251-85D8-263DF398F6B6}"/>
              </a:ext>
            </a:extLst>
          </p:cNvPr>
          <p:cNvSpPr/>
          <p:nvPr/>
        </p:nvSpPr>
        <p:spPr>
          <a:xfrm>
            <a:off x="1794170" y="3332151"/>
            <a:ext cx="385352" cy="387395"/>
          </a:xfrm>
          <a:prstGeom prst="star5">
            <a:avLst/>
          </a:pr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F96CCE1-2CC8-3804-3E01-18CAED5E3A15}"/>
              </a:ext>
            </a:extLst>
          </p:cNvPr>
          <p:cNvSpPr/>
          <p:nvPr/>
        </p:nvSpPr>
        <p:spPr>
          <a:xfrm>
            <a:off x="472369" y="2814530"/>
            <a:ext cx="385352" cy="387395"/>
          </a:xfrm>
          <a:prstGeom prst="star5">
            <a:avLst/>
          </a:prstGeom>
          <a:solidFill>
            <a:srgbClr val="A7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65129CAB-627E-1D1E-AFB0-EA2C1DB5DAD8}"/>
              </a:ext>
            </a:extLst>
          </p:cNvPr>
          <p:cNvSpPr/>
          <p:nvPr/>
        </p:nvSpPr>
        <p:spPr>
          <a:xfrm>
            <a:off x="1545230" y="226571"/>
            <a:ext cx="385352" cy="387395"/>
          </a:xfrm>
          <a:prstGeom prst="star5">
            <a:avLst/>
          </a:prstGeom>
          <a:solidFill>
            <a:srgbClr val="A7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9412D6A4-14A2-7928-A2DD-F1F00B6F5F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8EBA8A33-E0CB-DC7A-0042-629D60C92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298" y="514174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217" y="2624381"/>
            <a:ext cx="9157562" cy="176299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0">
              <a:buNone/>
            </a:pPr>
            <a:r>
              <a:rPr lang="cy" sz="3600" b="1">
                <a:latin typeface="Arial" panose="020B0604020202020204" pitchFamily="34" charset="0"/>
                <a:cs typeface="Arial" panose="020B0604020202020204" pitchFamily="34" charset="0"/>
              </a:rPr>
              <a:t>Mwynhewch y fideo! </a:t>
            </a:r>
          </a:p>
          <a:p>
            <a:pPr marL="0" indent="0" algn="ctr" rtl="0">
              <a:buNone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cy">
                <a:latin typeface="Arial" panose="020B0604020202020204" pitchFamily="34" charset="0"/>
                <a:cs typeface="Arial" panose="020B0604020202020204" pitchFamily="34" charset="0"/>
              </a:rPr>
              <a:t>Gwyliwch yn ofalus, bydd cwestiynau wedyn...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EBD2C-0AFB-0C8C-5168-255CD20947DC}"/>
              </a:ext>
            </a:extLst>
          </p:cNvPr>
          <p:cNvSpPr txBox="1"/>
          <p:nvPr/>
        </p:nvSpPr>
        <p:spPr>
          <a:xfrm>
            <a:off x="1731782" y="1701186"/>
            <a:ext cx="8728433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SUT MAE WOW YN GWEITHIO?</a:t>
            </a:r>
          </a:p>
        </p:txBody>
      </p:sp>
      <p:pic>
        <p:nvPicPr>
          <p:cNvPr id="8" name="Picture 7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97D7E9E2-F439-567D-0955-C7BAF3617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27B16BB4-4EBE-1DF8-49A1-4C9D3EB1CF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6" t="26326" b="4955"/>
          <a:stretch/>
        </p:blipFill>
        <p:spPr>
          <a:xfrm rot="1202183">
            <a:off x="9770931" y="3453663"/>
            <a:ext cx="2161039" cy="189966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8A4D9-484C-E21A-94C8-B8D5C9B0B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0215" y="2611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654">
        <p:fade/>
      </p:transition>
    </mc:Choice>
    <mc:Fallback>
      <p:transition spd="med" advTm="536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E5A2D80C-84CB-C179-935F-C826CF0F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702195-8E45-83D0-9010-726DDEB356AC}"/>
              </a:ext>
            </a:extLst>
          </p:cNvPr>
          <p:cNvSpPr txBox="1"/>
          <p:nvPr/>
        </p:nvSpPr>
        <p:spPr>
          <a:xfrm>
            <a:off x="2621086" y="477829"/>
            <a:ext cx="6673182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GWYLIWCH Y FIDEO</a:t>
            </a:r>
          </a:p>
        </p:txBody>
      </p:sp>
      <p:pic>
        <p:nvPicPr>
          <p:cNvPr id="6" name="Picture 5" descr="A person in a yellow jacket&#10;&#10;Description automatically generated">
            <a:extLst>
              <a:ext uri="{FF2B5EF4-FFF2-40B4-BE49-F238E27FC236}">
                <a16:creationId xmlns:a16="http://schemas.microsoft.com/office/drawing/2014/main" id="{9DDD2DF8-C055-5B0F-665C-8DC9760E9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2" y="1954060"/>
            <a:ext cx="1149990" cy="1149990"/>
          </a:xfrm>
          <a:prstGeom prst="rect">
            <a:avLst/>
          </a:prstGeom>
        </p:spPr>
      </p:pic>
      <p:pic>
        <p:nvPicPr>
          <p:cNvPr id="7" name="Picture 6" descr="A person in a yellow suit holding a circle&#10;&#10;Description automatically generated">
            <a:extLst>
              <a:ext uri="{FF2B5EF4-FFF2-40B4-BE49-F238E27FC236}">
                <a16:creationId xmlns:a16="http://schemas.microsoft.com/office/drawing/2014/main" id="{7066B668-A787-EB89-C3B7-11C96E5C7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68" y="20957"/>
            <a:ext cx="1485169" cy="1485169"/>
          </a:xfrm>
          <a:prstGeom prst="rect">
            <a:avLst/>
          </a:prstGeom>
        </p:spPr>
      </p:pic>
      <p:pic>
        <p:nvPicPr>
          <p:cNvPr id="8" name="Picture 7" descr="A group of people in yellow and green suits&#10;&#10;Description automatically generated">
            <a:extLst>
              <a:ext uri="{FF2B5EF4-FFF2-40B4-BE49-F238E27FC236}">
                <a16:creationId xmlns:a16="http://schemas.microsoft.com/office/drawing/2014/main" id="{7CC2E2B3-7056-FC2D-B11D-56D655D0A6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03" y="5034628"/>
            <a:ext cx="1485169" cy="1485169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1069336B-A314-F0A5-FFFD-71E07A1D00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9980" y="1764983"/>
            <a:ext cx="7364913" cy="4012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white play button in a black background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6CED1829-1599-549A-3B81-481ED9021F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64" y="2068285"/>
            <a:ext cx="2966343" cy="29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1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35CF18-B129-EF9A-DE09-0E68DFC14D39}"/>
              </a:ext>
            </a:extLst>
          </p:cNvPr>
          <p:cNvGrpSpPr/>
          <p:nvPr/>
        </p:nvGrpSpPr>
        <p:grpSpPr>
          <a:xfrm>
            <a:off x="1485868" y="1428751"/>
            <a:ext cx="9220263" cy="5095874"/>
            <a:chOff x="2068583" y="1609726"/>
            <a:chExt cx="8370880" cy="4514212"/>
          </a:xfrm>
        </p:grpSpPr>
        <p:pic>
          <p:nvPicPr>
            <p:cNvPr id="11" name="Picture 10" descr="A yellow and orange website&#10;&#10;Description automatically generated">
              <a:extLst>
                <a:ext uri="{FF2B5EF4-FFF2-40B4-BE49-F238E27FC236}">
                  <a16:creationId xmlns:a16="http://schemas.microsoft.com/office/drawing/2014/main" id="{6A04D438-66D3-FE18-1756-16012A90B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8583" y="4164576"/>
              <a:ext cx="8370880" cy="1959362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309947-CA3D-4533-6F37-0B2A9ABF2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8583" y="1609726"/>
              <a:ext cx="8370880" cy="2480708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0282E65-11DB-9CEE-9CD6-B5C0E59ED2B3}"/>
              </a:ext>
            </a:extLst>
          </p:cNvPr>
          <p:cNvSpPr/>
          <p:nvPr/>
        </p:nvSpPr>
        <p:spPr>
          <a:xfrm rot="5400000">
            <a:off x="8417715" y="2315361"/>
            <a:ext cx="1290918" cy="987399"/>
          </a:xfrm>
          <a:prstGeom prst="ellipse">
            <a:avLst/>
          </a:prstGeom>
          <a:noFill/>
          <a:ln w="76200">
            <a:solidFill>
              <a:srgbClr val="DF199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D054D6-0E39-A050-F420-0450FD64D83B}"/>
              </a:ext>
            </a:extLst>
          </p:cNvPr>
          <p:cNvSpPr/>
          <p:nvPr/>
        </p:nvSpPr>
        <p:spPr>
          <a:xfrm rot="10800000">
            <a:off x="1273778" y="1612109"/>
            <a:ext cx="1958224" cy="921336"/>
          </a:xfrm>
          <a:prstGeom prst="ellipse">
            <a:avLst/>
          </a:prstGeom>
          <a:noFill/>
          <a:ln w="76200">
            <a:solidFill>
              <a:srgbClr val="DF199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D1BC7C-CD0B-11C3-1229-7C3EA7EF0DB8}"/>
              </a:ext>
            </a:extLst>
          </p:cNvPr>
          <p:cNvSpPr/>
          <p:nvPr/>
        </p:nvSpPr>
        <p:spPr>
          <a:xfrm rot="10800000">
            <a:off x="5116887" y="3756527"/>
            <a:ext cx="1958224" cy="921336"/>
          </a:xfrm>
          <a:prstGeom prst="ellipse">
            <a:avLst/>
          </a:prstGeom>
          <a:noFill/>
          <a:ln w="76200">
            <a:solidFill>
              <a:srgbClr val="DF199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1CE8DCF6-1290-EFF1-C94E-62EADA520C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692424" cy="1692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4CF6E7-3D7E-F0C5-EEB6-24B1581BE433}"/>
              </a:ext>
            </a:extLst>
          </p:cNvPr>
          <p:cNvSpPr txBox="1"/>
          <p:nvPr/>
        </p:nvSpPr>
        <p:spPr>
          <a:xfrm>
            <a:off x="2512557" y="343417"/>
            <a:ext cx="7166882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TRACIWR TEITHIO WOW</a:t>
            </a:r>
          </a:p>
        </p:txBody>
      </p:sp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A47AB29A-A69D-C72D-2FE9-07DE4443C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3864" y="12621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872A780B-2CF7-4C09-04C2-75744E5A1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7"/>
          <a:stretch/>
        </p:blipFill>
        <p:spPr>
          <a:xfrm>
            <a:off x="1976859" y="1697029"/>
            <a:ext cx="8238282" cy="48175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" name="Picture 1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7C00E514-BFBB-DC69-5D10-F942DA0B8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E3B11-A001-7404-09C5-7A735BB75DEF}"/>
              </a:ext>
            </a:extLst>
          </p:cNvPr>
          <p:cNvSpPr txBox="1"/>
          <p:nvPr/>
        </p:nvSpPr>
        <p:spPr>
          <a:xfrm>
            <a:off x="2678196" y="592309"/>
            <a:ext cx="7166882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TRACIWR TEITHIO WOW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9B253E-C5F2-2601-449A-A0D553BBCB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9336" y="41007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36848">
        <p:fade/>
      </p:transition>
    </mc:Choice>
    <mc:Fallback>
      <p:transition spd="med" advTm="36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274B7A7-ABE7-9AFB-B90D-4FA62A3B7C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"/>
          <a:stretch/>
        </p:blipFill>
        <p:spPr>
          <a:xfrm>
            <a:off x="2421728" y="1954060"/>
            <a:ext cx="7819797" cy="41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A9B9B7F-32D6-9C40-3346-C57A10760D38}"/>
              </a:ext>
            </a:extLst>
          </p:cNvPr>
          <p:cNvSpPr/>
          <p:nvPr/>
        </p:nvSpPr>
        <p:spPr>
          <a:xfrm>
            <a:off x="5015120" y="1971727"/>
            <a:ext cx="1290918" cy="677732"/>
          </a:xfrm>
          <a:prstGeom prst="ellipse">
            <a:avLst/>
          </a:prstGeom>
          <a:noFill/>
          <a:ln w="76200">
            <a:solidFill>
              <a:srgbClr val="DF199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5E3C7EC-6EEF-EA78-0224-F7F48BCE107D}"/>
              </a:ext>
            </a:extLst>
          </p:cNvPr>
          <p:cNvSpPr/>
          <p:nvPr/>
        </p:nvSpPr>
        <p:spPr>
          <a:xfrm rot="10298293">
            <a:off x="3705632" y="1973971"/>
            <a:ext cx="1183341" cy="935915"/>
          </a:xfrm>
          <a:prstGeom prst="leftArrow">
            <a:avLst>
              <a:gd name="adj1" fmla="val 37218"/>
              <a:gd name="adj2" fmla="val 54365"/>
            </a:avLst>
          </a:prstGeom>
          <a:solidFill>
            <a:srgbClr val="A7D5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FF6FD2-AEFB-6A45-FF03-E74479D79210}"/>
              </a:ext>
            </a:extLst>
          </p:cNvPr>
          <p:cNvSpPr/>
          <p:nvPr/>
        </p:nvSpPr>
        <p:spPr>
          <a:xfrm rot="16200000">
            <a:off x="2611894" y="3482312"/>
            <a:ext cx="1290918" cy="832692"/>
          </a:xfrm>
          <a:prstGeom prst="ellipse">
            <a:avLst/>
          </a:prstGeom>
          <a:noFill/>
          <a:ln w="76200">
            <a:solidFill>
              <a:srgbClr val="DF199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060927CA-0C8C-5C96-9A74-A0A913B440FB}"/>
              </a:ext>
            </a:extLst>
          </p:cNvPr>
          <p:cNvSpPr/>
          <p:nvPr/>
        </p:nvSpPr>
        <p:spPr>
          <a:xfrm rot="12038720">
            <a:off x="1514788" y="3043025"/>
            <a:ext cx="1183341" cy="935915"/>
          </a:xfrm>
          <a:prstGeom prst="leftArrow">
            <a:avLst>
              <a:gd name="adj1" fmla="val 41582"/>
              <a:gd name="adj2" fmla="val 50000"/>
            </a:avLst>
          </a:prstGeom>
          <a:solidFill>
            <a:srgbClr val="A7D5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CC700-67C1-AB97-A821-B7CE4C3943D7}"/>
              </a:ext>
            </a:extLst>
          </p:cNvPr>
          <p:cNvSpPr txBox="1"/>
          <p:nvPr/>
        </p:nvSpPr>
        <p:spPr>
          <a:xfrm>
            <a:off x="4297303" y="1028134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cy" sz="3600" b="1">
                <a:latin typeface="Arial" panose="020B0604020202020204" pitchFamily="34" charset="0"/>
              </a:rPr>
              <a:t>COFNODI SWP</a:t>
            </a:r>
          </a:p>
        </p:txBody>
      </p:sp>
      <p:pic>
        <p:nvPicPr>
          <p:cNvPr id="2" name="Picture 1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DA3816C5-CF2D-AAF5-A0AE-977B2697D4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DA955E-AE45-E134-7FFF-F039089849ED}"/>
              </a:ext>
            </a:extLst>
          </p:cNvPr>
          <p:cNvSpPr txBox="1"/>
          <p:nvPr/>
        </p:nvSpPr>
        <p:spPr>
          <a:xfrm>
            <a:off x="2640030" y="274215"/>
            <a:ext cx="7166882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TRACIWR TEITHIO WOW</a:t>
            </a:r>
          </a:p>
        </p:txBody>
      </p:sp>
      <p:pic>
        <p:nvPicPr>
          <p:cNvPr id="3" name="Slide 7">
            <a:hlinkClick r:id="" action="ppaction://media"/>
            <a:extLst>
              <a:ext uri="{FF2B5EF4-FFF2-40B4-BE49-F238E27FC236}">
                <a16:creationId xmlns:a16="http://schemas.microsoft.com/office/drawing/2014/main" id="{633E5F10-F4CC-2D9F-0C5F-4A9CD8C6D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0482" y="27421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D492991-D471-AA2D-09BA-24360674D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76" y="1786090"/>
            <a:ext cx="6534539" cy="468881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5C71D8-BD09-6AB5-EDBC-F6FB4D7F3DD7}"/>
              </a:ext>
            </a:extLst>
          </p:cNvPr>
          <p:cNvSpPr/>
          <p:nvPr/>
        </p:nvSpPr>
        <p:spPr>
          <a:xfrm>
            <a:off x="5078623" y="2932660"/>
            <a:ext cx="2634531" cy="641363"/>
          </a:xfrm>
          <a:prstGeom prst="ellipse">
            <a:avLst/>
          </a:prstGeom>
          <a:noFill/>
          <a:ln w="76200">
            <a:solidFill>
              <a:srgbClr val="DF199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A42D6E5-6E84-FC84-631B-564879190EA7}"/>
              </a:ext>
            </a:extLst>
          </p:cNvPr>
          <p:cNvSpPr/>
          <p:nvPr/>
        </p:nvSpPr>
        <p:spPr>
          <a:xfrm rot="1761595">
            <a:off x="7947036" y="3125355"/>
            <a:ext cx="1327359" cy="902378"/>
          </a:xfrm>
          <a:prstGeom prst="leftArrow">
            <a:avLst>
              <a:gd name="adj1" fmla="val 39356"/>
              <a:gd name="adj2" fmla="val 50000"/>
            </a:avLst>
          </a:prstGeom>
          <a:solidFill>
            <a:srgbClr val="A7D5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A1400-623B-1D23-EF6D-F280A462D485}"/>
              </a:ext>
            </a:extLst>
          </p:cNvPr>
          <p:cNvSpPr txBox="1"/>
          <p:nvPr/>
        </p:nvSpPr>
        <p:spPr>
          <a:xfrm>
            <a:off x="3704646" y="1016649"/>
            <a:ext cx="500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cy" sz="3600" b="1">
                <a:latin typeface="Arial" panose="020B0604020202020204" pitchFamily="34" charset="0"/>
              </a:rPr>
              <a:t>BWRDD ARWEINWYR</a:t>
            </a:r>
          </a:p>
        </p:txBody>
      </p:sp>
      <p:pic>
        <p:nvPicPr>
          <p:cNvPr id="2" name="Picture 1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D7544E8B-8BBF-FF7B-B7DD-BB262720E9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2A7FD-06AE-1713-5859-AB464DB856DC}"/>
              </a:ext>
            </a:extLst>
          </p:cNvPr>
          <p:cNvSpPr txBox="1"/>
          <p:nvPr/>
        </p:nvSpPr>
        <p:spPr>
          <a:xfrm>
            <a:off x="2624551" y="258501"/>
            <a:ext cx="7166882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TRACIWR TEITHIO WOW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CC673F-0E7A-2126-8DF9-BF4C5BAD4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9524" y="25850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171900-007F-E1C9-A8B0-7FBC858C70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llection of cartoon images&#10;&#10;Description automatically generated with medium confidence">
            <a:extLst>
              <a:ext uri="{FF2B5EF4-FFF2-40B4-BE49-F238E27FC236}">
                <a16:creationId xmlns:a16="http://schemas.microsoft.com/office/drawing/2014/main" id="{EA927412-4873-DECA-FBD7-FCC191D9F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2" y="1633522"/>
            <a:ext cx="10334476" cy="5167239"/>
          </a:xfrm>
          <a:prstGeom prst="rect">
            <a:avLst/>
          </a:prstGeom>
        </p:spPr>
      </p:pic>
      <p:pic>
        <p:nvPicPr>
          <p:cNvPr id="5" name="Picture 4" descr="A green and white sign with black text&#10;&#10;Description automatically generated">
            <a:extLst>
              <a:ext uri="{FF2B5EF4-FFF2-40B4-BE49-F238E27FC236}">
                <a16:creationId xmlns:a16="http://schemas.microsoft.com/office/drawing/2014/main" id="{825234AE-8307-719A-4B8F-00106609E0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54060" cy="1954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2347C-1F47-FDAE-1A6F-F60E1E180636}"/>
              </a:ext>
            </a:extLst>
          </p:cNvPr>
          <p:cNvSpPr txBox="1"/>
          <p:nvPr/>
        </p:nvSpPr>
        <p:spPr>
          <a:xfrm>
            <a:off x="2341475" y="413843"/>
            <a:ext cx="7650488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cy" sz="4400" b="1">
                <a:latin typeface="Arial" panose="020B0604020202020204" pitchFamily="34" charset="0"/>
              </a:rPr>
              <a:t>BETH YW EICH FFEFRYN?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F6EA2B-DA05-A084-46D0-C1482F6DA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4358" y="10711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997">
        <p:fade/>
      </p:transition>
    </mc:Choice>
    <mc:Fallback>
      <p:transition spd="med" advTm="40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79d131e3-db1c-43bc-9a48-9b992d56a0cd" xsi:nil="true"/>
    <lcf76f155ced4ddcb4097134ff3c332f xmlns="fe805cfc-a9a4-475d-b577-3eab5da6d1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32EF271A77C45B9E40F1C64BB8934" ma:contentTypeVersion="20" ma:contentTypeDescription="Create a new document." ma:contentTypeScope="" ma:versionID="33100e3f71270987122eebbd2ec35aa2">
  <xsd:schema xmlns:xsd="http://www.w3.org/2001/XMLSchema" xmlns:xs="http://www.w3.org/2001/XMLSchema" xmlns:p="http://schemas.microsoft.com/office/2006/metadata/properties" xmlns:ns1="http://schemas.microsoft.com/sharepoint/v3" xmlns:ns2="fe805cfc-a9a4-475d-b577-3eab5da6d1ff" xmlns:ns3="75a483ea-b938-465c-bd1f-cfc79fe429ab" xmlns:ns4="79d131e3-db1c-43bc-9a48-9b992d56a0cd" targetNamespace="http://schemas.microsoft.com/office/2006/metadata/properties" ma:root="true" ma:fieldsID="f4782d5936b28f52831f4047baac35ee" ns1:_="" ns2:_="" ns3:_="" ns4:_="">
    <xsd:import namespace="http://schemas.microsoft.com/sharepoint/v3"/>
    <xsd:import namespace="fe805cfc-a9a4-475d-b577-3eab5da6d1ff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05cfc-a9a4-475d-b577-3eab5da6d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7D2F84-9DAD-4C24-88E5-4DE5FEF700A8}">
  <ds:schemaRefs>
    <ds:schemaRef ds:uri="75a483ea-b938-465c-bd1f-cfc79fe429ab"/>
    <ds:schemaRef ds:uri="79d131e3-db1c-43bc-9a48-9b992d56a0cd"/>
    <ds:schemaRef ds:uri="fe805cfc-a9a4-475d-b577-3eab5da6d1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FC0EB9-9E96-40B4-A4E5-58C8F2F480DA}">
  <ds:schemaRefs>
    <ds:schemaRef ds:uri="75a483ea-b938-465c-bd1f-cfc79fe429ab"/>
    <ds:schemaRef ds:uri="79d131e3-db1c-43bc-9a48-9b992d56a0cd"/>
    <ds:schemaRef ds:uri="fe805cfc-a9a4-475d-b577-3eab5da6d1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subject/>
  <dc:creator>Francesca Marzullo</dc:creator>
  <cp:keywords/>
  <dc:description/>
  <cp:revision>1</cp:revision>
  <cp:lastPrinted>2022-09-07T16:06:26Z</cp:lastPrinted>
  <dcterms:created xsi:type="dcterms:W3CDTF">2020-01-07T11:14:38Z</dcterms:created>
  <dcterms:modified xsi:type="dcterms:W3CDTF">2024-08-16T11:14:12Z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