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02" r:id="rId5"/>
    <p:sldId id="304" r:id="rId6"/>
    <p:sldId id="285" r:id="rId7"/>
    <p:sldId id="279" r:id="rId8"/>
    <p:sldId id="306" r:id="rId9"/>
    <p:sldId id="299" r:id="rId10"/>
    <p:sldId id="293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McHugh" initials="CM" lastIdx="6" clrIdx="0">
    <p:extLst>
      <p:ext uri="{19B8F6BF-5375-455C-9EA6-DF929625EA0E}">
        <p15:presenceInfo xmlns:p15="http://schemas.microsoft.com/office/powerpoint/2012/main" userId="S::charlotte.mchugh@livingstreets.org.uk::5c5c74e4-298a-42ac-a502-49f6fe609168" providerId="AD"/>
      </p:ext>
    </p:extLst>
  </p:cmAuthor>
  <p:cmAuthor id="2" name="Charlotte McHugh" initials="CM [2]" lastIdx="4" clrIdx="1">
    <p:extLst>
      <p:ext uri="{19B8F6BF-5375-455C-9EA6-DF929625EA0E}">
        <p15:presenceInfo xmlns:p15="http://schemas.microsoft.com/office/powerpoint/2012/main" userId="Charlotte McHu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348"/>
    <a:srgbClr val="CBECF8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75D27-78B6-44CF-ABAF-65DADFF8263F}" v="43" dt="2025-02-10T11:48:15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870" autoAdjust="0"/>
  </p:normalViewPr>
  <p:slideViewPr>
    <p:cSldViewPr snapToGrid="0">
      <p:cViewPr varScale="1">
        <p:scale>
          <a:sx n="75" d="100"/>
          <a:sy n="75" d="100"/>
        </p:scale>
        <p:origin x="26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Atkins" userId="120465a7-0c26-4f36-bbed-20c35b38547e" providerId="ADAL" clId="{17A75D27-78B6-44CF-ABAF-65DADFF8263F}"/>
    <pc:docChg chg="undo custSel modSld">
      <pc:chgData name="Hannah Atkins" userId="120465a7-0c26-4f36-bbed-20c35b38547e" providerId="ADAL" clId="{17A75D27-78B6-44CF-ABAF-65DADFF8263F}" dt="2025-02-10T11:48:17.658" v="241" actId="1076"/>
      <pc:docMkLst>
        <pc:docMk/>
      </pc:docMkLst>
      <pc:sldChg chg="addSp delSp modSp mod modTransition addAnim delAnim modAnim modNotesTx">
        <pc:chgData name="Hannah Atkins" userId="120465a7-0c26-4f36-bbed-20c35b38547e" providerId="ADAL" clId="{17A75D27-78B6-44CF-ABAF-65DADFF8263F}" dt="2025-02-10T11:42:09.166" v="48"/>
        <pc:sldMkLst>
          <pc:docMk/>
          <pc:sldMk cId="667111697" sldId="279"/>
        </pc:sldMkLst>
        <pc:picChg chg="add del mod">
          <ac:chgData name="Hannah Atkins" userId="120465a7-0c26-4f36-bbed-20c35b38547e" providerId="ADAL" clId="{17A75D27-78B6-44CF-ABAF-65DADFF8263F}" dt="2025-02-10T11:35:20.112" v="35" actId="478"/>
          <ac:picMkLst>
            <pc:docMk/>
            <pc:sldMk cId="667111697" sldId="279"/>
            <ac:picMk id="2" creationId="{DE76BB20-9834-4EA5-22A0-8FFDC5EAF47E}"/>
          </ac:picMkLst>
        </pc:picChg>
        <pc:picChg chg="mod">
          <ac:chgData name="Hannah Atkins" userId="120465a7-0c26-4f36-bbed-20c35b38547e" providerId="ADAL" clId="{17A75D27-78B6-44CF-ABAF-65DADFF8263F}" dt="2025-02-10T11:41:59.993" v="42" actId="1076"/>
          <ac:picMkLst>
            <pc:docMk/>
            <pc:sldMk cId="667111697" sldId="279"/>
            <ac:picMk id="4" creationId="{68B9DE80-EB2B-04E2-BD80-3066C2910809}"/>
          </ac:picMkLst>
        </pc:picChg>
        <pc:picChg chg="add del mod">
          <ac:chgData name="Hannah Atkins" userId="120465a7-0c26-4f36-bbed-20c35b38547e" providerId="ADAL" clId="{17A75D27-78B6-44CF-ABAF-65DADFF8263F}" dt="2025-02-10T11:31:25.164" v="32"/>
          <ac:picMkLst>
            <pc:docMk/>
            <pc:sldMk cId="667111697" sldId="279"/>
            <ac:picMk id="4" creationId="{766306E0-16CE-EC19-4492-A7146CFFF959}"/>
          </ac:picMkLst>
        </pc:picChg>
      </pc:sldChg>
      <pc:sldChg chg="modSp mod">
        <pc:chgData name="Hannah Atkins" userId="120465a7-0c26-4f36-bbed-20c35b38547e" providerId="ADAL" clId="{17A75D27-78B6-44CF-ABAF-65DADFF8263F}" dt="2025-02-10T11:28:18.586" v="4" actId="1076"/>
        <pc:sldMkLst>
          <pc:docMk/>
          <pc:sldMk cId="4128167391" sldId="285"/>
        </pc:sldMkLst>
        <pc:picChg chg="mod">
          <ac:chgData name="Hannah Atkins" userId="120465a7-0c26-4f36-bbed-20c35b38547e" providerId="ADAL" clId="{17A75D27-78B6-44CF-ABAF-65DADFF8263F}" dt="2025-02-10T11:28:18.586" v="4" actId="1076"/>
          <ac:picMkLst>
            <pc:docMk/>
            <pc:sldMk cId="4128167391" sldId="285"/>
            <ac:picMk id="6" creationId="{088EB787-93C3-63C4-2F71-FC73ED96A8DF}"/>
          </ac:picMkLst>
        </pc:picChg>
      </pc:sldChg>
      <pc:sldChg chg="modSp mod">
        <pc:chgData name="Hannah Atkins" userId="120465a7-0c26-4f36-bbed-20c35b38547e" providerId="ADAL" clId="{17A75D27-78B6-44CF-ABAF-65DADFF8263F}" dt="2025-02-10T11:47:32.720" v="240" actId="1076"/>
        <pc:sldMkLst>
          <pc:docMk/>
          <pc:sldMk cId="3869182670" sldId="293"/>
        </pc:sldMkLst>
        <pc:picChg chg="mod">
          <ac:chgData name="Hannah Atkins" userId="120465a7-0c26-4f36-bbed-20c35b38547e" providerId="ADAL" clId="{17A75D27-78B6-44CF-ABAF-65DADFF8263F}" dt="2025-02-10T11:47:32.720" v="240" actId="1076"/>
          <ac:picMkLst>
            <pc:docMk/>
            <pc:sldMk cId="3869182670" sldId="293"/>
            <ac:picMk id="3" creationId="{FFCA50BF-A228-A572-C81B-6B32E23B7D35}"/>
          </ac:picMkLst>
        </pc:picChg>
      </pc:sldChg>
      <pc:sldChg chg="modSp mod">
        <pc:chgData name="Hannah Atkins" userId="120465a7-0c26-4f36-bbed-20c35b38547e" providerId="ADAL" clId="{17A75D27-78B6-44CF-ABAF-65DADFF8263F}" dt="2025-02-10T11:46:45.193" v="239" actId="1076"/>
        <pc:sldMkLst>
          <pc:docMk/>
          <pc:sldMk cId="1325102364" sldId="299"/>
        </pc:sldMkLst>
        <pc:picChg chg="mod">
          <ac:chgData name="Hannah Atkins" userId="120465a7-0c26-4f36-bbed-20c35b38547e" providerId="ADAL" clId="{17A75D27-78B6-44CF-ABAF-65DADFF8263F}" dt="2025-02-10T11:46:45.193" v="239" actId="1076"/>
          <ac:picMkLst>
            <pc:docMk/>
            <pc:sldMk cId="1325102364" sldId="299"/>
            <ac:picMk id="4" creationId="{EE2F34D6-40B0-2CB3-8B8A-71350F8F3FC6}"/>
          </ac:picMkLst>
        </pc:picChg>
      </pc:sldChg>
      <pc:sldChg chg="modSp mod modNotesTx">
        <pc:chgData name="Hannah Atkins" userId="120465a7-0c26-4f36-bbed-20c35b38547e" providerId="ADAL" clId="{17A75D27-78B6-44CF-ABAF-65DADFF8263F}" dt="2025-02-10T11:25:58.597" v="1" actId="1076"/>
        <pc:sldMkLst>
          <pc:docMk/>
          <pc:sldMk cId="448140439" sldId="302"/>
        </pc:sldMkLst>
        <pc:picChg chg="mod">
          <ac:chgData name="Hannah Atkins" userId="120465a7-0c26-4f36-bbed-20c35b38547e" providerId="ADAL" clId="{17A75D27-78B6-44CF-ABAF-65DADFF8263F}" dt="2025-02-10T11:25:58.597" v="1" actId="1076"/>
          <ac:picMkLst>
            <pc:docMk/>
            <pc:sldMk cId="448140439" sldId="302"/>
            <ac:picMk id="9" creationId="{E67EB8FE-2C55-990B-9C34-E558F511B278}"/>
          </ac:picMkLst>
        </pc:picChg>
      </pc:sldChg>
      <pc:sldChg chg="modSp mod">
        <pc:chgData name="Hannah Atkins" userId="120465a7-0c26-4f36-bbed-20c35b38547e" providerId="ADAL" clId="{17A75D27-78B6-44CF-ABAF-65DADFF8263F}" dt="2025-02-10T11:48:17.658" v="241" actId="1076"/>
        <pc:sldMkLst>
          <pc:docMk/>
          <pc:sldMk cId="1971126595" sldId="303"/>
        </pc:sldMkLst>
        <pc:picChg chg="mod">
          <ac:chgData name="Hannah Atkins" userId="120465a7-0c26-4f36-bbed-20c35b38547e" providerId="ADAL" clId="{17A75D27-78B6-44CF-ABAF-65DADFF8263F}" dt="2025-02-10T11:48:17.658" v="241" actId="1076"/>
          <ac:picMkLst>
            <pc:docMk/>
            <pc:sldMk cId="1971126595" sldId="303"/>
            <ac:picMk id="4" creationId="{D4948881-9369-EC66-F5CC-5791DB975AF8}"/>
          </ac:picMkLst>
        </pc:picChg>
      </pc:sldChg>
      <pc:sldChg chg="modSp mod modNotesTx">
        <pc:chgData name="Hannah Atkins" userId="120465a7-0c26-4f36-bbed-20c35b38547e" providerId="ADAL" clId="{17A75D27-78B6-44CF-ABAF-65DADFF8263F}" dt="2025-02-10T11:27:19.684" v="3" actId="1076"/>
        <pc:sldMkLst>
          <pc:docMk/>
          <pc:sldMk cId="2006749389" sldId="304"/>
        </pc:sldMkLst>
        <pc:picChg chg="mod">
          <ac:chgData name="Hannah Atkins" userId="120465a7-0c26-4f36-bbed-20c35b38547e" providerId="ADAL" clId="{17A75D27-78B6-44CF-ABAF-65DADFF8263F}" dt="2025-02-10T11:27:19.684" v="3" actId="1076"/>
          <ac:picMkLst>
            <pc:docMk/>
            <pc:sldMk cId="2006749389" sldId="304"/>
            <ac:picMk id="3" creationId="{2DE1E100-A950-1DC7-F39F-E4B616C5E6BB}"/>
          </ac:picMkLst>
        </pc:picChg>
      </pc:sldChg>
      <pc:sldChg chg="modSp mod modNotesTx">
        <pc:chgData name="Hannah Atkins" userId="120465a7-0c26-4f36-bbed-20c35b38547e" providerId="ADAL" clId="{17A75D27-78B6-44CF-ABAF-65DADFF8263F}" dt="2025-02-10T11:45:48.859" v="238" actId="1076"/>
        <pc:sldMkLst>
          <pc:docMk/>
          <pc:sldMk cId="2632499807" sldId="306"/>
        </pc:sldMkLst>
        <pc:picChg chg="mod">
          <ac:chgData name="Hannah Atkins" userId="120465a7-0c26-4f36-bbed-20c35b38547e" providerId="ADAL" clId="{17A75D27-78B6-44CF-ABAF-65DADFF8263F}" dt="2025-02-10T11:45:48.859" v="238" actId="1076"/>
          <ac:picMkLst>
            <pc:docMk/>
            <pc:sldMk cId="2632499807" sldId="306"/>
            <ac:picMk id="3" creationId="{389BC667-B89A-3DB7-9C45-988B756D91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33C3-E8B2-40B1-B647-03C5A0F8887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D11B-4A99-448F-8CCF-446DEA682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4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Helo, a chroeso i camau nesaf! Ni yw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Streets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yr elusen cerdded yn y Deyrnas Unedig.</a:t>
            </a:r>
          </a:p>
          <a:p>
            <a:endParaRPr lang="cy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Rydych chi am cymryd rhan yn ein her cerdded i’r ysgol. Mae’r her wedi ei ddylunio i cefnogi chi wrth feddwl am eich taith i’r ysgol ag adra.</a:t>
            </a:r>
          </a:p>
          <a:p>
            <a:endParaRPr lang="cy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Fydd y cyflwyniad yma yn helpu i chi ystyried y rhesymau i fod yn actif ar eich siwrne ag esbonio sut i cymryd rhan yn yr her. </a:t>
            </a:r>
          </a:p>
          <a:p>
            <a:endParaRPr lang="cy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 err="1"/>
              <a:t>Meddyliwch</a:t>
            </a:r>
            <a:r>
              <a:rPr lang="en-GB" sz="1800" b="0" dirty="0"/>
              <a:t> </a:t>
            </a:r>
            <a:r>
              <a:rPr lang="en-GB" sz="1800" b="0" dirty="0" err="1"/>
              <a:t>yn</a:t>
            </a:r>
            <a:r>
              <a:rPr lang="en-GB" sz="1800" b="0" dirty="0"/>
              <a:t> </a:t>
            </a:r>
            <a:r>
              <a:rPr lang="en-GB" sz="1800" b="0" dirty="0" err="1"/>
              <a:t>ol</a:t>
            </a:r>
            <a:r>
              <a:rPr lang="en-GB" sz="1800" b="0" dirty="0"/>
              <a:t> i bore ma – </a:t>
            </a:r>
            <a:r>
              <a:rPr lang="en-GB" sz="1800" b="0" dirty="0" err="1"/>
              <a:t>sut</a:t>
            </a:r>
            <a:r>
              <a:rPr lang="en-GB" sz="1800" b="0" dirty="0"/>
              <a:t> </a:t>
            </a:r>
            <a:r>
              <a:rPr lang="en-GB" sz="1800" b="0" dirty="0" err="1"/>
              <a:t>ddaru</a:t>
            </a:r>
            <a:r>
              <a:rPr lang="en-GB" sz="1800" b="0" dirty="0"/>
              <a:t> chi </a:t>
            </a:r>
            <a:r>
              <a:rPr lang="en-GB" sz="1800" b="0" dirty="0" err="1"/>
              <a:t>deithio</a:t>
            </a:r>
            <a:r>
              <a:rPr lang="en-GB" sz="1800" b="0" dirty="0"/>
              <a:t> </a:t>
            </a:r>
            <a:r>
              <a:rPr lang="en-GB" sz="1800" b="0" dirty="0" err="1"/>
              <a:t>i’r</a:t>
            </a:r>
            <a:r>
              <a:rPr lang="en-GB" sz="1800" b="0" dirty="0"/>
              <a:t> Ysgol?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D11B-4A99-448F-8CCF-446DEA6826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6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llawer o ffyrdd o deithio, gan gynnwys: 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Cerdded neu defnyddio cadair olwyn yr holl ffordd i'r ysgol</a:t>
            </a: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Seiclo / </a:t>
            </a:r>
            <a:r>
              <a:rPr lang="cy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sgwtera</a:t>
            </a:r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Trafnidiaeth gyhoeddus 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Car / </a:t>
            </a:r>
            <a:r>
              <a:rPr lang="cy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taxi</a:t>
            </a:r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OLAF. Cerdded rhan o'r ffordd – mae hyn yn cyfuno trafnidiaeth gyhoeddus, car neu dacsi â thaith gerdded ar y diwedd i gwblhau'r daith. </a:t>
            </a:r>
            <a:endParaRPr lang="en-GB" b="0" i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D11B-4A99-448F-8CCF-446DEA6826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3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Efallai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rai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ohonoch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trafnidiaeth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cyhoeddus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 car 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deithio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i'r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Ysgol,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cadw’n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actif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Fedrwch chi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feddwl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rhesymau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symud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taith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Ysgol? </a:t>
            </a:r>
          </a:p>
          <a:p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rhesymau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gynnwys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corfforol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cerdded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o'ch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taith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D11B-4A99-448F-8CCF-446DEA6826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4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cerdded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gwbl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siwrne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fedrwch chi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car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oedolyn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gollwng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munud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o’r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cerdded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gweddill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cerdded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ydy’r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cerdded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ymlaen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munud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gynharach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fedrwch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cymeryd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her!</a:t>
            </a:r>
            <a:endParaRPr lang="en-GB" b="0" i="0" dirty="0"/>
          </a:p>
          <a:p>
            <a:endParaRPr lang="en-GB" b="1" dirty="0"/>
          </a:p>
          <a:p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allwch</a:t>
            </a:r>
            <a:r>
              <a:rPr lang="en-GB" b="1" dirty="0"/>
              <a:t> chi </a:t>
            </a:r>
            <a:r>
              <a:rPr lang="en-GB" b="1" dirty="0" err="1"/>
              <a:t>gynnwys</a:t>
            </a:r>
            <a:r>
              <a:rPr lang="en-GB" b="1" dirty="0"/>
              <a:t> </a:t>
            </a:r>
            <a:r>
              <a:rPr lang="en-GB" b="1" dirty="0" err="1"/>
              <a:t>cerdded</a:t>
            </a:r>
            <a:r>
              <a:rPr lang="en-GB" b="1" dirty="0"/>
              <a:t> o </a:t>
            </a:r>
            <a:r>
              <a:rPr lang="en-GB" b="1" dirty="0" err="1"/>
              <a:t>gwbl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y daith </a:t>
            </a:r>
            <a:r>
              <a:rPr lang="en-GB" b="1" dirty="0" err="1"/>
              <a:t>i’r</a:t>
            </a:r>
            <a:r>
              <a:rPr lang="en-GB" b="1" dirty="0"/>
              <a:t> </a:t>
            </a:r>
            <a:r>
              <a:rPr lang="en-GB" b="1" dirty="0" err="1"/>
              <a:t>ysgol</a:t>
            </a:r>
            <a:r>
              <a:rPr lang="en-GB" b="1" dirty="0"/>
              <a:t>, fedrwch chi </a:t>
            </a:r>
            <a:r>
              <a:rPr lang="en-GB" b="1" dirty="0" err="1"/>
              <a:t>wneud</a:t>
            </a:r>
            <a:r>
              <a:rPr lang="en-GB" b="1" dirty="0"/>
              <a:t> yr </a:t>
            </a:r>
            <a:r>
              <a:rPr lang="en-GB" b="1" dirty="0" err="1"/>
              <a:t>heriau</a:t>
            </a:r>
            <a:r>
              <a:rPr lang="en-GB" b="1" dirty="0"/>
              <a:t>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ewch</a:t>
            </a:r>
            <a:r>
              <a:rPr lang="en-GB" b="1" dirty="0"/>
              <a:t> chi am dro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ol</a:t>
            </a:r>
            <a:r>
              <a:rPr lang="en-GB" b="1" dirty="0"/>
              <a:t> </a:t>
            </a:r>
            <a:r>
              <a:rPr lang="en-GB" b="1" dirty="0" err="1"/>
              <a:t>ysgol</a:t>
            </a:r>
            <a:r>
              <a:rPr lang="en-GB" b="1" dirty="0"/>
              <a:t> neu </a:t>
            </a:r>
            <a:r>
              <a:rPr lang="en-GB" b="1" dirty="0" err="1"/>
              <a:t>ar</a:t>
            </a:r>
            <a:r>
              <a:rPr lang="en-GB" b="1" dirty="0"/>
              <a:t> y </a:t>
            </a:r>
            <a:r>
              <a:rPr lang="en-GB" b="1" dirty="0" err="1"/>
              <a:t>penwythnos</a:t>
            </a:r>
            <a:r>
              <a:rPr lang="en-GB" b="1" dirty="0"/>
              <a:t>. Mae </a:t>
            </a:r>
            <a:r>
              <a:rPr lang="en-GB" b="1" dirty="0" err="1"/>
              <a:t>cyfle</a:t>
            </a:r>
            <a:r>
              <a:rPr lang="en-GB" b="1" dirty="0"/>
              <a:t> i </a:t>
            </a:r>
            <a:r>
              <a:rPr lang="en-GB" b="1" dirty="0" err="1"/>
              <a:t>bawb</a:t>
            </a:r>
            <a:r>
              <a:rPr lang="en-GB" b="1" dirty="0"/>
              <a:t> </a:t>
            </a:r>
            <a:r>
              <a:rPr lang="en-GB" b="1" dirty="0" err="1"/>
              <a:t>cymryd</a:t>
            </a:r>
            <a:r>
              <a:rPr lang="en-GB" b="1" dirty="0"/>
              <a:t> </a:t>
            </a:r>
            <a:r>
              <a:rPr lang="en-GB" b="1" dirty="0" err="1"/>
              <a:t>rhan</a:t>
            </a:r>
            <a:r>
              <a:rPr lang="en-GB" b="1" dirty="0"/>
              <a:t>.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D11B-4A99-448F-8CCF-446DEA6826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5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2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 Her cerdded Camau Nesaf wedi ei llunio i helpu chi elwa o symud mwy yn ystod eich taith i'r/o'r ysgol. </a:t>
            </a:r>
            <a:endParaRPr lang="en-GB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2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pob un ohonoch chi'n cael cerdyn gyda set o heriau – bydd rhai yn eich helpu baratoi i gerdded mwy, a bydd rhai eraill yn eich annog i fynd allan i'r awyr agored a symud! </a:t>
            </a:r>
            <a:endParaRPr lang="en-GB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2800" b="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nod yw cwblhau cymaint o'r heriau ag y gallwch chi, gan eu ticio nhw ar eich cerdyn wrth fynd ymlaen. </a:t>
            </a:r>
            <a:endParaRPr lang="en-GB" sz="18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6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Byddwch yn dechrau yr her yn fuan iawn, a mi fydd yr her yn para am wythnos. Bydd eich tiwtor yn dweud wrthych yn union pa dyddiadau y fyddech yn dechrau a gorffen.</a:t>
            </a:r>
          </a:p>
          <a:p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gymryd rhan, gwnewch gymaint o’r heriau a phosib, a ticiwch nhw ar eich cerdyn wrth wneud. Bydd angen i chi gwblhau rhan waelod eich cerdyn efo’r manylion ar y sgrin – eich enw, grŵp tiwtor, ac y nifer o heriau yr ydych wedi ei </a:t>
            </a:r>
            <a:r>
              <a:rPr lang="cy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cwbwlhau</a:t>
            </a:r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Ar diwrnod </a:t>
            </a:r>
            <a:r>
              <a:rPr lang="cy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ola</a:t>
            </a:r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yr her, rhowch y darn yma o’r cerdyn i eich tiwtor.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5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y rhai hynny sy'n cwblhau'r her ac yn dychwelyd eu cerdyn yn cael y cyfle i ennill gwobr! 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un person lwcus o bob dosbarth yn ennill Love2shop </a:t>
            </a:r>
            <a:r>
              <a:rPr lang="cy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voucher</a:t>
            </a:r>
            <a:r>
              <a:rPr lang="cy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gellir ei defnyddio mewn amrywiaeth o siopau gwahanol. 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Felly,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lwc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gyda’r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–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dwi’n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edrych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ymlaen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weld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fyddwch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gyrru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ymlaen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800" b="0" i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wrando</a:t>
            </a:r>
            <a:r>
              <a:rPr lang="en-GB" sz="18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D11B-4A99-448F-8CCF-446DEA6826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4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44525"/>
            <a:ext cx="2647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55" y="4848348"/>
            <a:ext cx="8281090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455" y="5536054"/>
            <a:ext cx="8281090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2338" y="2417763"/>
            <a:ext cx="5845175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241550"/>
            <a:ext cx="16557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44888"/>
            <a:ext cx="811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5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4997450"/>
            <a:ext cx="8112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712788"/>
            <a:ext cx="8112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049" y="2684054"/>
            <a:ext cx="5469165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50" y="3302003"/>
            <a:ext cx="5469164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162050" y="4584700"/>
            <a:ext cx="5297488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4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FD7B1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40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5575" y="9525"/>
            <a:ext cx="1244600" cy="1760538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FD7B1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8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0" y="10065"/>
            <a:ext cx="9144000" cy="6856413"/>
          </a:xfr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7779176" y="10065"/>
            <a:ext cx="1244175" cy="1755007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1" y="2050145"/>
            <a:ext cx="6339831" cy="4117217"/>
          </a:xfrm>
        </p:spPr>
        <p:txBody>
          <a:bodyPr/>
          <a:lstStyle>
            <a:lvl1pPr>
              <a:defRPr sz="1400" cap="none">
                <a:solidFill>
                  <a:srgbClr val="FFFFFE"/>
                </a:solidFill>
              </a:defRPr>
            </a:lvl1pPr>
            <a:lvl2pPr>
              <a:defRPr sz="1400">
                <a:solidFill>
                  <a:srgbClr val="FFFFFE"/>
                </a:solidFill>
              </a:defRPr>
            </a:lvl2pPr>
            <a:lvl3pPr>
              <a:defRPr sz="1400">
                <a:solidFill>
                  <a:srgbClr val="FFFFFE"/>
                </a:solidFill>
              </a:defRPr>
            </a:lvl3pPr>
            <a:lvl4pPr>
              <a:defRPr sz="1400">
                <a:solidFill>
                  <a:srgbClr val="FFFFFE"/>
                </a:solidFill>
              </a:defRPr>
            </a:lvl4pPr>
            <a:lvl5pPr>
              <a:defRPr sz="1400">
                <a:solidFill>
                  <a:srgbClr val="FFFFF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cap="none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6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773415"/>
            <a:ext cx="6339831" cy="684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A1C83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7779176" y="10065"/>
            <a:ext cx="1244175" cy="1755007"/>
          </a:xfrm>
          <a:solidFill>
            <a:srgbClr val="B2B3B2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7779176" y="2381413"/>
            <a:ext cx="1244175" cy="1755007"/>
          </a:xfrm>
          <a:solidFill>
            <a:schemeClr val="bg1"/>
          </a:solidFill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2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2050" y="773113"/>
            <a:ext cx="6340475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050" y="2381250"/>
            <a:ext cx="6340475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681913" y="0"/>
            <a:ext cx="1462087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98D003"/>
              </a:solidFill>
            </a:endParaRP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9525"/>
            <a:ext cx="12446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rgbClr val="FD7B17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media4.m4a"/><Relationship Id="rId7" Type="http://schemas.openxmlformats.org/officeDocument/2006/relationships/image" Target="../media/image32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7.png"/><Relationship Id="rId12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6.png"/><Relationship Id="rId11" Type="http://schemas.openxmlformats.org/officeDocument/2006/relationships/image" Target="../media/image9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12" Type="http://schemas.openxmlformats.org/officeDocument/2006/relationships/image" Target="../media/image4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openxmlformats.org/officeDocument/2006/relationships/image" Target="../media/image44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DEA9E8D-640E-48B9-9D45-A71360E12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41" y="-13756"/>
            <a:ext cx="1673594" cy="1733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38598-32E5-4FAE-9F8A-743A914A5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537" y="4176074"/>
            <a:ext cx="3788592" cy="2365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9FD5C-40A2-4A0D-8B0E-C169EDC86B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6405" y="3016803"/>
            <a:ext cx="3087595" cy="3784269"/>
          </a:xfrm>
          <a:prstGeom prst="rect">
            <a:avLst/>
          </a:prstGeom>
        </p:spPr>
      </p:pic>
      <p:pic>
        <p:nvPicPr>
          <p:cNvPr id="4" name="Picture 3" descr="A pink sign with black text&#10;&#10;Description automatically generated">
            <a:extLst>
              <a:ext uri="{FF2B5EF4-FFF2-40B4-BE49-F238E27FC236}">
                <a16:creationId xmlns:a16="http://schemas.microsoft.com/office/drawing/2014/main" id="{A26FBCAA-7F27-A335-C069-505F1C3F2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64">
            <a:off x="2371512" y="1555906"/>
            <a:ext cx="4731258" cy="2482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120F1-3D91-4E50-9BCD-86E252E3F4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" y="79735"/>
            <a:ext cx="3130287" cy="236546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7EB8FE-2C55-990B-9C34-E558F511B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8000" y="2025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8"/>
    </mc:Choice>
    <mc:Fallback xmlns="">
      <p:transition spd="slow" advTm="27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0C93A-892D-4E7A-9A42-D851D116E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3592" y="4226346"/>
            <a:ext cx="1671030" cy="2425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715E7-AE06-4C4F-B849-A119F75B8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41" y="1366466"/>
            <a:ext cx="1228005" cy="92602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A3B90F6-E5C2-46B0-83D9-EBE5B9567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54" y="233518"/>
            <a:ext cx="938833" cy="150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F53A02-A4FA-438A-B2D4-ED52C1A760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" y="79735"/>
            <a:ext cx="3130287" cy="2365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BDD2C-0D74-4E5D-A606-BA7FD5C11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0191"/>
            <a:ext cx="4605641" cy="3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B4088-3757-4B02-B502-8C9C86459B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6948" y="906607"/>
            <a:ext cx="169294" cy="11279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B0F1BF-6FCE-4318-8BA0-D5F223F7E1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" y="5439145"/>
            <a:ext cx="438913" cy="132588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2A00EC16-E577-4562-AF44-2185F085D4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9" y="5819551"/>
            <a:ext cx="441961" cy="972314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352BCF57-86C2-4F0E-B6BE-3CFE354A03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690">
            <a:off x="138354" y="4086550"/>
            <a:ext cx="1310176" cy="1357319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3582F655-C343-401D-BA67-59114CDF69AD}"/>
              </a:ext>
            </a:extLst>
          </p:cNvPr>
          <p:cNvSpPr txBox="1">
            <a:spLocks/>
          </p:cNvSpPr>
          <p:nvPr/>
        </p:nvSpPr>
        <p:spPr>
          <a:xfrm>
            <a:off x="2792088" y="4140347"/>
            <a:ext cx="4166527" cy="10954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 cap="all" spc="300">
                <a:solidFill>
                  <a:srgbClr val="FD7B1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30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MS PGothic" pitchFamily="34" charset="-128"/>
              <a:cs typeface="Arial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5CF88E-EE24-4821-80F8-C1FB056C2782}"/>
              </a:ext>
            </a:extLst>
          </p:cNvPr>
          <p:cNvSpPr/>
          <p:nvPr/>
        </p:nvSpPr>
        <p:spPr>
          <a:xfrm rot="12750162" flipV="1">
            <a:off x="-1371641" y="3977817"/>
            <a:ext cx="8238644" cy="898901"/>
          </a:xfrm>
          <a:custGeom>
            <a:avLst/>
            <a:gdLst>
              <a:gd name="connsiteX0" fmla="*/ 0 w 3020290"/>
              <a:gd name="connsiteY0" fmla="*/ 665018 h 678873"/>
              <a:gd name="connsiteX1" fmla="*/ 83127 w 3020290"/>
              <a:gd name="connsiteY1" fmla="*/ 595746 h 678873"/>
              <a:gd name="connsiteX2" fmla="*/ 193963 w 3020290"/>
              <a:gd name="connsiteY2" fmla="*/ 484909 h 678873"/>
              <a:gd name="connsiteX3" fmla="*/ 235527 w 3020290"/>
              <a:gd name="connsiteY3" fmla="*/ 443346 h 678873"/>
              <a:gd name="connsiteX4" fmla="*/ 277090 w 3020290"/>
              <a:gd name="connsiteY4" fmla="*/ 401782 h 678873"/>
              <a:gd name="connsiteX5" fmla="*/ 360218 w 3020290"/>
              <a:gd name="connsiteY5" fmla="*/ 346364 h 678873"/>
              <a:gd name="connsiteX6" fmla="*/ 484909 w 3020290"/>
              <a:gd name="connsiteY6" fmla="*/ 249382 h 678873"/>
              <a:gd name="connsiteX7" fmla="*/ 568036 w 3020290"/>
              <a:gd name="connsiteY7" fmla="*/ 180109 h 678873"/>
              <a:gd name="connsiteX8" fmla="*/ 678872 w 3020290"/>
              <a:gd name="connsiteY8" fmla="*/ 96982 h 678873"/>
              <a:gd name="connsiteX9" fmla="*/ 734290 w 3020290"/>
              <a:gd name="connsiteY9" fmla="*/ 69273 h 678873"/>
              <a:gd name="connsiteX10" fmla="*/ 789709 w 3020290"/>
              <a:gd name="connsiteY10" fmla="*/ 27709 h 678873"/>
              <a:gd name="connsiteX11" fmla="*/ 858981 w 3020290"/>
              <a:gd name="connsiteY11" fmla="*/ 13855 h 678873"/>
              <a:gd name="connsiteX12" fmla="*/ 914400 w 3020290"/>
              <a:gd name="connsiteY12" fmla="*/ 0 h 678873"/>
              <a:gd name="connsiteX13" fmla="*/ 1302327 w 3020290"/>
              <a:gd name="connsiteY13" fmla="*/ 110837 h 678873"/>
              <a:gd name="connsiteX14" fmla="*/ 1343890 w 3020290"/>
              <a:gd name="connsiteY14" fmla="*/ 124691 h 678873"/>
              <a:gd name="connsiteX15" fmla="*/ 1524000 w 3020290"/>
              <a:gd name="connsiteY15" fmla="*/ 277091 h 678873"/>
              <a:gd name="connsiteX16" fmla="*/ 1565563 w 3020290"/>
              <a:gd name="connsiteY16" fmla="*/ 318655 h 678873"/>
              <a:gd name="connsiteX17" fmla="*/ 1676400 w 3020290"/>
              <a:gd name="connsiteY17" fmla="*/ 443346 h 678873"/>
              <a:gd name="connsiteX18" fmla="*/ 1731818 w 3020290"/>
              <a:gd name="connsiteY18" fmla="*/ 484909 h 678873"/>
              <a:gd name="connsiteX19" fmla="*/ 1773381 w 3020290"/>
              <a:gd name="connsiteY19" fmla="*/ 526473 h 678873"/>
              <a:gd name="connsiteX20" fmla="*/ 1856509 w 3020290"/>
              <a:gd name="connsiteY20" fmla="*/ 581891 h 678873"/>
              <a:gd name="connsiteX21" fmla="*/ 1953490 w 3020290"/>
              <a:gd name="connsiteY21" fmla="*/ 637309 h 678873"/>
              <a:gd name="connsiteX22" fmla="*/ 1995054 w 3020290"/>
              <a:gd name="connsiteY22" fmla="*/ 651164 h 678873"/>
              <a:gd name="connsiteX23" fmla="*/ 2119745 w 3020290"/>
              <a:gd name="connsiteY23" fmla="*/ 678873 h 678873"/>
              <a:gd name="connsiteX24" fmla="*/ 2369127 w 3020290"/>
              <a:gd name="connsiteY24" fmla="*/ 665018 h 678873"/>
              <a:gd name="connsiteX25" fmla="*/ 2438400 w 3020290"/>
              <a:gd name="connsiteY25" fmla="*/ 623455 h 678873"/>
              <a:gd name="connsiteX26" fmla="*/ 2493818 w 3020290"/>
              <a:gd name="connsiteY26" fmla="*/ 595746 h 678873"/>
              <a:gd name="connsiteX27" fmla="*/ 2563090 w 3020290"/>
              <a:gd name="connsiteY27" fmla="*/ 554182 h 678873"/>
              <a:gd name="connsiteX28" fmla="*/ 2604654 w 3020290"/>
              <a:gd name="connsiteY28" fmla="*/ 540327 h 678873"/>
              <a:gd name="connsiteX29" fmla="*/ 2729345 w 3020290"/>
              <a:gd name="connsiteY29" fmla="*/ 429491 h 678873"/>
              <a:gd name="connsiteX30" fmla="*/ 2757054 w 3020290"/>
              <a:gd name="connsiteY30" fmla="*/ 387927 h 678873"/>
              <a:gd name="connsiteX31" fmla="*/ 2854036 w 3020290"/>
              <a:gd name="connsiteY31" fmla="*/ 290946 h 678873"/>
              <a:gd name="connsiteX32" fmla="*/ 2895600 w 3020290"/>
              <a:gd name="connsiteY32" fmla="*/ 249382 h 678873"/>
              <a:gd name="connsiteX33" fmla="*/ 2937163 w 3020290"/>
              <a:gd name="connsiteY33" fmla="*/ 207818 h 678873"/>
              <a:gd name="connsiteX34" fmla="*/ 2992581 w 3020290"/>
              <a:gd name="connsiteY34" fmla="*/ 152400 h 678873"/>
              <a:gd name="connsiteX35" fmla="*/ 3020290 w 3020290"/>
              <a:gd name="connsiteY35" fmla="*/ 96982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0290" h="678873">
                <a:moveTo>
                  <a:pt x="0" y="665018"/>
                </a:moveTo>
                <a:cubicBezTo>
                  <a:pt x="27709" y="641927"/>
                  <a:pt x="56438" y="620009"/>
                  <a:pt x="83127" y="595746"/>
                </a:cubicBezTo>
                <a:cubicBezTo>
                  <a:pt x="83156" y="595720"/>
                  <a:pt x="179168" y="499704"/>
                  <a:pt x="193963" y="484909"/>
                </a:cubicBezTo>
                <a:lnTo>
                  <a:pt x="235527" y="443346"/>
                </a:lnTo>
                <a:cubicBezTo>
                  <a:pt x="249382" y="429491"/>
                  <a:pt x="260787" y="412650"/>
                  <a:pt x="277090" y="401782"/>
                </a:cubicBezTo>
                <a:cubicBezTo>
                  <a:pt x="304799" y="383309"/>
                  <a:pt x="336670" y="369912"/>
                  <a:pt x="360218" y="346364"/>
                </a:cubicBezTo>
                <a:cubicBezTo>
                  <a:pt x="434677" y="271905"/>
                  <a:pt x="393235" y="304387"/>
                  <a:pt x="484909" y="249382"/>
                </a:cubicBezTo>
                <a:cubicBezTo>
                  <a:pt x="535411" y="173628"/>
                  <a:pt x="483663" y="236358"/>
                  <a:pt x="568036" y="180109"/>
                </a:cubicBezTo>
                <a:cubicBezTo>
                  <a:pt x="606461" y="154492"/>
                  <a:pt x="637566" y="117635"/>
                  <a:pt x="678872" y="96982"/>
                </a:cubicBezTo>
                <a:cubicBezTo>
                  <a:pt x="697345" y="87746"/>
                  <a:pt x="716776" y="80219"/>
                  <a:pt x="734290" y="69273"/>
                </a:cubicBezTo>
                <a:cubicBezTo>
                  <a:pt x="753871" y="57035"/>
                  <a:pt x="768608" y="37087"/>
                  <a:pt x="789709" y="27709"/>
                </a:cubicBezTo>
                <a:cubicBezTo>
                  <a:pt x="811227" y="18145"/>
                  <a:pt x="835994" y="18963"/>
                  <a:pt x="858981" y="13855"/>
                </a:cubicBezTo>
                <a:cubicBezTo>
                  <a:pt x="877569" y="9724"/>
                  <a:pt x="895927" y="4618"/>
                  <a:pt x="914400" y="0"/>
                </a:cubicBezTo>
                <a:lnTo>
                  <a:pt x="1302327" y="110837"/>
                </a:lnTo>
                <a:cubicBezTo>
                  <a:pt x="1316352" y="114909"/>
                  <a:pt x="1331569" y="116851"/>
                  <a:pt x="1343890" y="124691"/>
                </a:cubicBezTo>
                <a:cubicBezTo>
                  <a:pt x="1438050" y="184610"/>
                  <a:pt x="1452337" y="205427"/>
                  <a:pt x="1524000" y="277091"/>
                </a:cubicBezTo>
                <a:cubicBezTo>
                  <a:pt x="1537854" y="290946"/>
                  <a:pt x="1553807" y="302980"/>
                  <a:pt x="1565563" y="318655"/>
                </a:cubicBezTo>
                <a:cubicBezTo>
                  <a:pt x="1600778" y="365608"/>
                  <a:pt x="1627487" y="406662"/>
                  <a:pt x="1676400" y="443346"/>
                </a:cubicBezTo>
                <a:cubicBezTo>
                  <a:pt x="1694873" y="457200"/>
                  <a:pt x="1714286" y="469882"/>
                  <a:pt x="1731818" y="484909"/>
                </a:cubicBezTo>
                <a:cubicBezTo>
                  <a:pt x="1746694" y="497660"/>
                  <a:pt x="1757915" y="514444"/>
                  <a:pt x="1773381" y="526473"/>
                </a:cubicBezTo>
                <a:cubicBezTo>
                  <a:pt x="1799668" y="546919"/>
                  <a:pt x="1828800" y="563418"/>
                  <a:pt x="1856509" y="581891"/>
                </a:cubicBezTo>
                <a:cubicBezTo>
                  <a:pt x="1898253" y="609721"/>
                  <a:pt x="1904269" y="616214"/>
                  <a:pt x="1953490" y="637309"/>
                </a:cubicBezTo>
                <a:cubicBezTo>
                  <a:pt x="1966913" y="643062"/>
                  <a:pt x="1981012" y="647152"/>
                  <a:pt x="1995054" y="651164"/>
                </a:cubicBezTo>
                <a:cubicBezTo>
                  <a:pt x="2040698" y="664205"/>
                  <a:pt x="2072141" y="669352"/>
                  <a:pt x="2119745" y="678873"/>
                </a:cubicBezTo>
                <a:cubicBezTo>
                  <a:pt x="2202872" y="674255"/>
                  <a:pt x="2287103" y="679283"/>
                  <a:pt x="2369127" y="665018"/>
                </a:cubicBezTo>
                <a:cubicBezTo>
                  <a:pt x="2395657" y="660404"/>
                  <a:pt x="2414860" y="636532"/>
                  <a:pt x="2438400" y="623455"/>
                </a:cubicBezTo>
                <a:cubicBezTo>
                  <a:pt x="2456454" y="613425"/>
                  <a:pt x="2475764" y="605776"/>
                  <a:pt x="2493818" y="595746"/>
                </a:cubicBezTo>
                <a:cubicBezTo>
                  <a:pt x="2517357" y="582668"/>
                  <a:pt x="2539005" y="566225"/>
                  <a:pt x="2563090" y="554182"/>
                </a:cubicBezTo>
                <a:cubicBezTo>
                  <a:pt x="2576152" y="547651"/>
                  <a:pt x="2591592" y="546858"/>
                  <a:pt x="2604654" y="540327"/>
                </a:cubicBezTo>
                <a:cubicBezTo>
                  <a:pt x="2646299" y="519504"/>
                  <a:pt x="2710985" y="457032"/>
                  <a:pt x="2729345" y="429491"/>
                </a:cubicBezTo>
                <a:cubicBezTo>
                  <a:pt x="2738581" y="415636"/>
                  <a:pt x="2745915" y="400304"/>
                  <a:pt x="2757054" y="387927"/>
                </a:cubicBezTo>
                <a:cubicBezTo>
                  <a:pt x="2787637" y="353945"/>
                  <a:pt x="2821709" y="323273"/>
                  <a:pt x="2854036" y="290946"/>
                </a:cubicBezTo>
                <a:lnTo>
                  <a:pt x="2895600" y="249382"/>
                </a:lnTo>
                <a:lnTo>
                  <a:pt x="2937163" y="207818"/>
                </a:lnTo>
                <a:lnTo>
                  <a:pt x="2992581" y="152400"/>
                </a:lnTo>
                <a:cubicBezTo>
                  <a:pt x="3008501" y="104641"/>
                  <a:pt x="2996110" y="121164"/>
                  <a:pt x="3020290" y="96982"/>
                </a:cubicBezTo>
              </a:path>
            </a:pathLst>
          </a:cu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46E071-432D-4AA4-98A8-AB949062A061}"/>
              </a:ext>
            </a:extLst>
          </p:cNvPr>
          <p:cNvSpPr/>
          <p:nvPr/>
        </p:nvSpPr>
        <p:spPr>
          <a:xfrm rot="21291661">
            <a:off x="3350612" y="4059898"/>
            <a:ext cx="2908566" cy="208672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Sut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wnaethoch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deithio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i'r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ysgol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heddiw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cs typeface="Swiss721 BlkCn BT" panose="020B0806030502040204" pitchFamily="34" charset="0"/>
              </a:rPr>
              <a:t>?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322F973-607A-4618-9550-6F9358F299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97" y="2188562"/>
            <a:ext cx="1661001" cy="457646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1E100-A950-1DC7-F39F-E4B616C5E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16124" y="380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4"/>
    </mc:Choice>
    <mc:Fallback xmlns="">
      <p:transition spd="slow" advTm="35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DEA93-6F8C-4D4E-8D20-B57E68285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5" y="4771737"/>
            <a:ext cx="1335174" cy="15927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0F92C72-8D28-45D9-8C87-89676211AF4A}"/>
              </a:ext>
            </a:extLst>
          </p:cNvPr>
          <p:cNvGrpSpPr/>
          <p:nvPr/>
        </p:nvGrpSpPr>
        <p:grpSpPr>
          <a:xfrm flipH="1">
            <a:off x="124173" y="3413723"/>
            <a:ext cx="3361719" cy="3197355"/>
            <a:chOff x="5142242" y="-236448"/>
            <a:chExt cx="3538675" cy="3534580"/>
          </a:xfrm>
        </p:grpSpPr>
        <p:pic>
          <p:nvPicPr>
            <p:cNvPr id="13" name="Picture 12" descr="A close up of an animal&#10;&#10;Description automatically generated">
              <a:extLst>
                <a:ext uri="{FF2B5EF4-FFF2-40B4-BE49-F238E27FC236}">
                  <a16:creationId xmlns:a16="http://schemas.microsoft.com/office/drawing/2014/main" id="{09195282-B7EE-4A5E-8D19-9FB0DB5CD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47"/>
            <a:stretch/>
          </p:blipFill>
          <p:spPr>
            <a:xfrm>
              <a:off x="7652119" y="-236448"/>
              <a:ext cx="1028798" cy="1698891"/>
            </a:xfrm>
            <a:prstGeom prst="rect">
              <a:avLst/>
            </a:prstGeom>
          </p:spPr>
        </p:pic>
        <p:pic>
          <p:nvPicPr>
            <p:cNvPr id="5" name="Picture 4" descr="A close up of an animal&#10;&#10;Description automatically generated">
              <a:extLst>
                <a:ext uri="{FF2B5EF4-FFF2-40B4-BE49-F238E27FC236}">
                  <a16:creationId xmlns:a16="http://schemas.microsoft.com/office/drawing/2014/main" id="{B7AFEC7F-3C63-45AE-A1BE-209255C14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23" r="1"/>
            <a:stretch/>
          </p:blipFill>
          <p:spPr>
            <a:xfrm rot="21187164" flipH="1">
              <a:off x="5142242" y="1046505"/>
              <a:ext cx="3422571" cy="225162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4CF37-0895-4496-A3F3-F9FF7E8FB2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56" y="84588"/>
            <a:ext cx="1500821" cy="179170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158CC52-940C-440B-A8CE-44C22763C9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96" y="2466740"/>
            <a:ext cx="1767143" cy="1134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3D30E-F4C2-4942-A840-99085623F6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525" y="217374"/>
            <a:ext cx="2201493" cy="106485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C68B72E-B1E1-4850-A75B-2529F54900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31" y="4746157"/>
            <a:ext cx="1329798" cy="213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D5D53-0D88-41BA-B5DF-4EC88EA427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3652" y="1658981"/>
            <a:ext cx="3894732" cy="23221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7E5BE6-015E-42CB-AFF6-C7F75D7D7986}"/>
              </a:ext>
            </a:extLst>
          </p:cNvPr>
          <p:cNvSpPr/>
          <p:nvPr/>
        </p:nvSpPr>
        <p:spPr>
          <a:xfrm rot="21259607">
            <a:off x="3228818" y="4286380"/>
            <a:ext cx="3418031" cy="1588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Mae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llawer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ffyrdd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deithio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EAFF-6DB7-E1C7-2199-84EAB5EC378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6"/>
          <a:stretch/>
        </p:blipFill>
        <p:spPr>
          <a:xfrm flipH="1">
            <a:off x="427337" y="352085"/>
            <a:ext cx="1892781" cy="253364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8EB787-93C3-63C4-2F71-FC73ED96A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6959" y="352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0"/>
    </mc:Choice>
    <mc:Fallback xmlns="">
      <p:transition spd="slow" advTm="30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A2274-6262-4409-9399-3E4857AD0287}"/>
              </a:ext>
            </a:extLst>
          </p:cNvPr>
          <p:cNvSpPr/>
          <p:nvPr/>
        </p:nvSpPr>
        <p:spPr>
          <a:xfrm>
            <a:off x="412711" y="312637"/>
            <a:ext cx="6263523" cy="1323439"/>
          </a:xfrm>
          <a:prstGeom prst="rect">
            <a:avLst/>
          </a:prstGeom>
          <a:solidFill>
            <a:schemeClr val="bg1"/>
          </a:solidFill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Rhesymau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dros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symud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mwy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ystod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eich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taith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i'r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ysgol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03F56-9867-414E-9746-B9274A61674E}"/>
              </a:ext>
            </a:extLst>
          </p:cNvPr>
          <p:cNvSpPr/>
          <p:nvPr/>
        </p:nvSpPr>
        <p:spPr>
          <a:xfrm rot="21356115">
            <a:off x="207277" y="2117596"/>
            <a:ext cx="3143046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A2A1E-CF34-43ED-B071-8C9980C19606}"/>
              </a:ext>
            </a:extLst>
          </p:cNvPr>
          <p:cNvSpPr/>
          <p:nvPr/>
        </p:nvSpPr>
        <p:spPr>
          <a:xfrm rot="320937">
            <a:off x="260492" y="5996586"/>
            <a:ext cx="3344953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EDEC6-71F1-405A-BFA4-CE64AA651DE8}"/>
              </a:ext>
            </a:extLst>
          </p:cNvPr>
          <p:cNvSpPr/>
          <p:nvPr/>
        </p:nvSpPr>
        <p:spPr>
          <a:xfrm>
            <a:off x="495452" y="3802069"/>
            <a:ext cx="3919513" cy="4956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987FD-E97C-4B4D-A79D-42BEB00A65D8}"/>
              </a:ext>
            </a:extLst>
          </p:cNvPr>
          <p:cNvSpPr/>
          <p:nvPr/>
        </p:nvSpPr>
        <p:spPr>
          <a:xfrm>
            <a:off x="6386937" y="5176505"/>
            <a:ext cx="2488677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D346A-17E2-4C0C-BF11-CAEF4F1F5DFC}"/>
              </a:ext>
            </a:extLst>
          </p:cNvPr>
          <p:cNvSpPr/>
          <p:nvPr/>
        </p:nvSpPr>
        <p:spPr>
          <a:xfrm>
            <a:off x="5724257" y="4154779"/>
            <a:ext cx="3215318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BC75A-2422-428E-9829-6FD6B76855CB}"/>
              </a:ext>
            </a:extLst>
          </p:cNvPr>
          <p:cNvSpPr/>
          <p:nvPr/>
        </p:nvSpPr>
        <p:spPr>
          <a:xfrm>
            <a:off x="4654320" y="1931685"/>
            <a:ext cx="1879077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8961551-270C-4E9B-BD9B-6F8395B645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" y="4099765"/>
            <a:ext cx="2552166" cy="1741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ACCA8D-7C70-492C-913E-1FE51A140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00" y="4423998"/>
            <a:ext cx="3215318" cy="2007534"/>
          </a:xfrm>
          <a:prstGeom prst="rect">
            <a:avLst/>
          </a:prstGeom>
        </p:spPr>
      </p:pic>
      <p:pic>
        <p:nvPicPr>
          <p:cNvPr id="20" name="Picture 19" descr="A close up of an animal&#10;&#10;Description automatically generated">
            <a:extLst>
              <a:ext uri="{FF2B5EF4-FFF2-40B4-BE49-F238E27FC236}">
                <a16:creationId xmlns:a16="http://schemas.microsoft.com/office/drawing/2014/main" id="{40059498-2C65-4AD2-AFCE-7BC4AADB6E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152" y="2462854"/>
            <a:ext cx="3573615" cy="1629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F7D445-8128-4015-85AA-FBA80F0BC710}"/>
              </a:ext>
            </a:extLst>
          </p:cNvPr>
          <p:cNvSpPr txBox="1"/>
          <p:nvPr/>
        </p:nvSpPr>
        <p:spPr>
          <a:xfrm>
            <a:off x="5463643" y="2837919"/>
            <a:ext cx="883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£££</a:t>
            </a:r>
          </a:p>
        </p:txBody>
      </p:sp>
      <p:pic>
        <p:nvPicPr>
          <p:cNvPr id="25" name="Picture 2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084CAB5-5982-4683-B403-55F0A88F66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7" y="2198878"/>
            <a:ext cx="1779556" cy="17688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7C7671-C6F9-446F-B446-072B6FE47BF7}"/>
              </a:ext>
            </a:extLst>
          </p:cNvPr>
          <p:cNvSpPr/>
          <p:nvPr/>
        </p:nvSpPr>
        <p:spPr>
          <a:xfrm rot="21377367">
            <a:off x="205800" y="2139135"/>
            <a:ext cx="316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l-PL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Mae'n eich helpu i gadw'n iach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C36FC-BAA8-4B3F-88F5-F9896AC2C605}"/>
              </a:ext>
            </a:extLst>
          </p:cNvPr>
          <p:cNvSpPr/>
          <p:nvPr/>
        </p:nvSpPr>
        <p:spPr>
          <a:xfrm>
            <a:off x="4611015" y="1938929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Mae'n</a:t>
            </a:r>
            <a:r>
              <a:rPr lang="en-GB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arbed</a:t>
            </a:r>
            <a:r>
              <a:rPr lang="en-GB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arian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F360C-6A68-46F0-A40D-E4EB807F7DF0}"/>
              </a:ext>
            </a:extLst>
          </p:cNvPr>
          <p:cNvSpPr/>
          <p:nvPr/>
        </p:nvSpPr>
        <p:spPr>
          <a:xfrm>
            <a:off x="511332" y="3866784"/>
            <a:ext cx="39036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Mae'n</a:t>
            </a:r>
            <a:r>
              <a:rPr lang="en-GB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gwneud</a:t>
            </a:r>
            <a:r>
              <a:rPr lang="en-GB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i chi </a:t>
            </a: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deimlo'n</a:t>
            </a:r>
            <a:r>
              <a:rPr lang="en-GB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hapusach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C63329-4D0A-4BC3-9126-9D6AE96B3919}"/>
              </a:ext>
            </a:extLst>
          </p:cNvPr>
          <p:cNvSpPr/>
          <p:nvPr/>
        </p:nvSpPr>
        <p:spPr>
          <a:xfrm>
            <a:off x="5769605" y="4117874"/>
            <a:ext cx="3169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Nid</a:t>
            </a:r>
            <a:r>
              <a:rPr lang="en-GB" sz="2000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yw'n</a:t>
            </a:r>
            <a:r>
              <a:rPr lang="en-GB" sz="2000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achosi</a:t>
            </a:r>
            <a:r>
              <a:rPr lang="en-GB" sz="2000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llygredd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8D2C0-788D-46AB-AD4F-FBCADDDDB472}"/>
              </a:ext>
            </a:extLst>
          </p:cNvPr>
          <p:cNvSpPr/>
          <p:nvPr/>
        </p:nvSpPr>
        <p:spPr>
          <a:xfrm rot="297902">
            <a:off x="261638" y="5990083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it-IT" sz="2000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Mae'n rhoi annibyniaeth i chi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35C00-3D9D-4D48-B2F4-44CFFA06D5B5}"/>
              </a:ext>
            </a:extLst>
          </p:cNvPr>
          <p:cNvSpPr/>
          <p:nvPr/>
        </p:nvSpPr>
        <p:spPr>
          <a:xfrm>
            <a:off x="6412499" y="5188516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Amser</a:t>
            </a:r>
            <a:r>
              <a:rPr lang="en-GB" sz="2000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gyda</a:t>
            </a:r>
            <a:r>
              <a:rPr lang="en-GB" sz="2000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000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ffrindiau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B9DE80-EB2B-04E2-BD80-3066C29108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17316" y="838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2"/>
    </mc:Choice>
    <mc:Fallback xmlns="">
      <p:transition spd="slow" advTm="2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5" grpId="1"/>
      <p:bldP spid="16" grpId="0"/>
      <p:bldP spid="17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DEA93-6F8C-4D4E-8D20-B57E68285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3" y="2188773"/>
            <a:ext cx="1335174" cy="1592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4CF37-0895-4496-A3F3-F9FF7E8FB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9" y="332666"/>
            <a:ext cx="1500821" cy="179170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C68B72E-B1E1-4850-A75B-2529F5490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55560"/>
            <a:ext cx="1329798" cy="213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D5D53-0D88-41BA-B5DF-4EC88EA427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4136951"/>
            <a:ext cx="3894732" cy="23221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7E5BE6-015E-42CB-AFF6-C7F75D7D7986}"/>
              </a:ext>
            </a:extLst>
          </p:cNvPr>
          <p:cNvSpPr/>
          <p:nvPr/>
        </p:nvSpPr>
        <p:spPr>
          <a:xfrm rot="21259607">
            <a:off x="485466" y="371188"/>
            <a:ext cx="3418031" cy="1588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na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fedrwch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gerdded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holl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ffordd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EAFF-6DB7-E1C7-2199-84EAB5EC37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6"/>
          <a:stretch/>
        </p:blipFill>
        <p:spPr>
          <a:xfrm flipH="1">
            <a:off x="511127" y="2162178"/>
            <a:ext cx="1892781" cy="2533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E7A12A-F9E0-6C4F-7419-4813293E7136}"/>
              </a:ext>
            </a:extLst>
          </p:cNvPr>
          <p:cNvSpPr/>
          <p:nvPr/>
        </p:nvSpPr>
        <p:spPr>
          <a:xfrm rot="21259607">
            <a:off x="4592837" y="3426248"/>
            <a:ext cx="3418031" cy="5909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ddim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trio…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9BC667-B89A-3DB7-9C45-988B756D9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7268" y="58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9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52"/>
    </mc:Choice>
    <mc:Fallback>
      <p:transition spd="slow" advTm="53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C8C3E2-3300-4E79-8EA2-C8C629CB6FAD}"/>
              </a:ext>
            </a:extLst>
          </p:cNvPr>
          <p:cNvSpPr/>
          <p:nvPr/>
        </p:nvSpPr>
        <p:spPr>
          <a:xfrm rot="21246783">
            <a:off x="485882" y="510901"/>
            <a:ext cx="6412379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Her </a:t>
            </a:r>
            <a:r>
              <a:rPr lang="en-GB" sz="3600" b="1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Gerdded</a:t>
            </a:r>
            <a:r>
              <a:rPr lang="en-GB" sz="36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Camau</a:t>
            </a:r>
            <a:r>
              <a:rPr lang="en-GB" sz="36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Nesaf</a:t>
            </a:r>
            <a:endParaRPr lang="en-GB" sz="3600" b="1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D19BE-B000-4B57-BDC8-CE71F4AE9995}"/>
              </a:ext>
            </a:extLst>
          </p:cNvPr>
          <p:cNvGrpSpPr/>
          <p:nvPr/>
        </p:nvGrpSpPr>
        <p:grpSpPr>
          <a:xfrm>
            <a:off x="1725595" y="1899395"/>
            <a:ext cx="7083157" cy="4552911"/>
            <a:chOff x="502264" y="1927340"/>
            <a:chExt cx="7751659" cy="49826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D57C88-5862-4C7A-B74C-30F4C54984FA}"/>
                </a:ext>
              </a:extLst>
            </p:cNvPr>
            <p:cNvGrpSpPr/>
            <p:nvPr/>
          </p:nvGrpSpPr>
          <p:grpSpPr>
            <a:xfrm rot="295276">
              <a:off x="502264" y="1927340"/>
              <a:ext cx="4624177" cy="885586"/>
              <a:chOff x="1638249" y="4848659"/>
              <a:chExt cx="4624177" cy="88558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BE0701-A53F-4B49-A8E7-B39D497C4C49}"/>
                  </a:ext>
                </a:extLst>
              </p:cNvPr>
              <p:cNvSpPr/>
              <p:nvPr/>
            </p:nvSpPr>
            <p:spPr>
              <a:xfrm rot="21291661">
                <a:off x="1929711" y="4874941"/>
                <a:ext cx="4332715" cy="8593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dist="127000" dir="18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endParaRPr kumimoji="0" lang="en-GB" sz="4400" b="1" i="0" u="none" strike="noStrike" kern="1200" cap="none" spc="0" normalizeH="0" baseline="0" noProof="0">
                  <a:ln>
                    <a:noFill/>
                  </a:ln>
                  <a:solidFill>
                    <a:srgbClr val="1413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EA72B82-7B1E-4F83-A496-A620A9638AB8}"/>
                  </a:ext>
                </a:extLst>
              </p:cNvPr>
              <p:cNvSpPr/>
              <p:nvPr/>
            </p:nvSpPr>
            <p:spPr>
              <a:xfrm rot="21200811">
                <a:off x="1638249" y="4848659"/>
                <a:ext cx="523365" cy="523365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06FDF4-40E6-404A-91EC-DD45F882A722}"/>
                  </a:ext>
                </a:extLst>
              </p:cNvPr>
              <p:cNvSpPr txBox="1"/>
              <p:nvPr/>
            </p:nvSpPr>
            <p:spPr>
              <a:xfrm rot="21281526">
                <a:off x="2597184" y="5009471"/>
                <a:ext cx="2658867" cy="639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Swiss721 BlkCn BT" panose="020B0806030502040204" pitchFamily="34" charset="0"/>
                    <a:cs typeface="Swiss721 BlkCn BT" panose="020B0806030502040204" pitchFamily="34" charset="0"/>
                  </a:rPr>
                  <a:t>SAWL HER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8F63199-B809-4878-A088-E751A550BB65}"/>
                </a:ext>
              </a:extLst>
            </p:cNvPr>
            <p:cNvGrpSpPr/>
            <p:nvPr/>
          </p:nvGrpSpPr>
          <p:grpSpPr>
            <a:xfrm rot="318824">
              <a:off x="3647787" y="4500564"/>
              <a:ext cx="3643234" cy="972422"/>
              <a:chOff x="1680598" y="5042315"/>
              <a:chExt cx="3643234" cy="97242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7731D3-0A49-4C2A-8CE0-23277EAD4A2B}"/>
                  </a:ext>
                </a:extLst>
              </p:cNvPr>
              <p:cNvSpPr/>
              <p:nvPr/>
            </p:nvSpPr>
            <p:spPr>
              <a:xfrm rot="21291661">
                <a:off x="1975957" y="5155432"/>
                <a:ext cx="2393858" cy="85930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dist="127000" dir="18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endParaRPr kumimoji="0" lang="en-GB" sz="4400" b="1" i="0" u="none" strike="noStrike" kern="1200" cap="none" spc="0" normalizeH="0" baseline="0" noProof="0">
                  <a:ln>
                    <a:noFill/>
                  </a:ln>
                  <a:solidFill>
                    <a:srgbClr val="1413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5973B2-D2DB-40F0-B772-83879D57A53E}"/>
                  </a:ext>
                </a:extLst>
              </p:cNvPr>
              <p:cNvSpPr/>
              <p:nvPr/>
            </p:nvSpPr>
            <p:spPr>
              <a:xfrm rot="21200811">
                <a:off x="1680598" y="5042315"/>
                <a:ext cx="523365" cy="523365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CF8C6F0-E893-491E-8A98-E282F93F1822}"/>
                  </a:ext>
                </a:extLst>
              </p:cNvPr>
              <p:cNvSpPr txBox="1"/>
              <p:nvPr/>
            </p:nvSpPr>
            <p:spPr>
              <a:xfrm rot="21281526">
                <a:off x="2664965" y="5172431"/>
                <a:ext cx="2658867" cy="639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Swiss721 BlkCn BT" panose="020B0806030502040204" pitchFamily="34" charset="0"/>
                    <a:cs typeface="Swiss721 BlkCn BT" panose="020B0806030502040204" pitchFamily="34" charset="0"/>
                  </a:rPr>
                  <a:t>CHI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428889D-618E-47F3-9389-57E61D767096}"/>
                </a:ext>
              </a:extLst>
            </p:cNvPr>
            <p:cNvGrpSpPr/>
            <p:nvPr/>
          </p:nvGrpSpPr>
          <p:grpSpPr>
            <a:xfrm>
              <a:off x="1187186" y="3073619"/>
              <a:ext cx="4624176" cy="885586"/>
              <a:chOff x="2239071" y="4767726"/>
              <a:chExt cx="4624176" cy="88558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748A78-0DEF-4BE7-BE4A-93888BD46789}"/>
                  </a:ext>
                </a:extLst>
              </p:cNvPr>
              <p:cNvSpPr/>
              <p:nvPr/>
            </p:nvSpPr>
            <p:spPr>
              <a:xfrm rot="21291661">
                <a:off x="2530533" y="4794008"/>
                <a:ext cx="4332714" cy="8593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dist="127000" dir="18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endParaRPr kumimoji="0" lang="en-GB" sz="4400" b="1" i="0" u="none" strike="noStrike" kern="1200" cap="none" spc="0" normalizeH="0" baseline="0" noProof="0">
                  <a:ln>
                    <a:noFill/>
                  </a:ln>
                  <a:solidFill>
                    <a:srgbClr val="1413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904D97-6416-407D-8AA1-76C8017CF8AA}"/>
                  </a:ext>
                </a:extLst>
              </p:cNvPr>
              <p:cNvSpPr/>
              <p:nvPr/>
            </p:nvSpPr>
            <p:spPr>
              <a:xfrm rot="21200811">
                <a:off x="2239071" y="4767726"/>
                <a:ext cx="523365" cy="523365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x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FB0A31-67B2-48EB-AB27-AAA6857AC935}"/>
                  </a:ext>
                </a:extLst>
              </p:cNvPr>
              <p:cNvSpPr txBox="1"/>
              <p:nvPr/>
            </p:nvSpPr>
            <p:spPr>
              <a:xfrm rot="21281526">
                <a:off x="3198005" y="4928540"/>
                <a:ext cx="2658867" cy="639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Swiss721 BlkCn BT" panose="020B0806030502040204" pitchFamily="34" charset="0"/>
                    <a:cs typeface="Swiss721 BlkCn BT" panose="020B0806030502040204" pitchFamily="34" charset="0"/>
                  </a:rPr>
                  <a:t>GALLWCH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B506C8-66D4-49EA-B659-F053FBC039A6}"/>
                </a:ext>
              </a:extLst>
            </p:cNvPr>
            <p:cNvGrpSpPr/>
            <p:nvPr/>
          </p:nvGrpSpPr>
          <p:grpSpPr>
            <a:xfrm rot="318824">
              <a:off x="4084199" y="6003971"/>
              <a:ext cx="4169724" cy="905980"/>
              <a:chOff x="1537485" y="5310048"/>
              <a:chExt cx="4169724" cy="90598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362ADE-50A5-4BF0-BB0A-23B12D8D4057}"/>
                  </a:ext>
                </a:extLst>
              </p:cNvPr>
              <p:cNvSpPr/>
              <p:nvPr/>
            </p:nvSpPr>
            <p:spPr>
              <a:xfrm rot="21291661">
                <a:off x="1829864" y="5356724"/>
                <a:ext cx="3877345" cy="8593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dist="127000" dir="18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endParaRPr kumimoji="0" lang="en-GB" sz="4400" b="1" i="0" u="none" strike="noStrike" kern="1200" cap="none" spc="0" normalizeH="0" baseline="0" noProof="0">
                  <a:ln>
                    <a:noFill/>
                  </a:ln>
                  <a:solidFill>
                    <a:srgbClr val="1413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365899-D541-4457-A269-DC7881150060}"/>
                  </a:ext>
                </a:extLst>
              </p:cNvPr>
              <p:cNvSpPr/>
              <p:nvPr/>
            </p:nvSpPr>
            <p:spPr>
              <a:xfrm rot="21200811">
                <a:off x="1537485" y="5310048"/>
                <a:ext cx="523365" cy="523365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41D7BC-ED68-45D2-94E3-CD1B3BAE0044}"/>
                  </a:ext>
                </a:extLst>
              </p:cNvPr>
              <p:cNvSpPr txBox="1"/>
              <p:nvPr/>
            </p:nvSpPr>
            <p:spPr>
              <a:xfrm rot="21281526">
                <a:off x="2343935" y="5454941"/>
                <a:ext cx="2837990" cy="651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Swiss721 BlkCn BT" panose="020B0806030502040204" pitchFamily="34" charset="0"/>
                    <a:cs typeface="Swiss721 BlkCn BT" panose="020B0806030502040204" pitchFamily="34" charset="0"/>
                  </a:rPr>
                  <a:t>GWBLHAU?</a:t>
                </a:r>
              </a:p>
            </p:txBody>
          </p:sp>
        </p:grpSp>
      </p:grpSp>
      <p:pic>
        <p:nvPicPr>
          <p:cNvPr id="12" name="Picture 11" descr="A close up of an animal&#10;&#10;Description automatically generated">
            <a:extLst>
              <a:ext uri="{FF2B5EF4-FFF2-40B4-BE49-F238E27FC236}">
                <a16:creationId xmlns:a16="http://schemas.microsoft.com/office/drawing/2014/main" id="{6187EF37-3807-4D75-920C-0154A5C1B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47"/>
          <a:stretch/>
        </p:blipFill>
        <p:spPr>
          <a:xfrm>
            <a:off x="28251" y="4295710"/>
            <a:ext cx="1483603" cy="2449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E98481-3F46-432D-91A9-F29CE9140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1" y="1343111"/>
            <a:ext cx="1275233" cy="1842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2DAFC-6A97-4E01-9845-993CF768C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55" y="941169"/>
            <a:ext cx="1634232" cy="1562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6C3E5-26BA-4342-BB9E-F23DC51628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74" y="3363433"/>
            <a:ext cx="2503984" cy="103698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AA91369-CF93-437F-8BFC-F605A93CFD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4598">
            <a:off x="7897553" y="4548395"/>
            <a:ext cx="1072203" cy="1072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25B365-13C3-4AC0-BB91-149B02435B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53" y="3141917"/>
            <a:ext cx="1483702" cy="1323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8BA28D-F7F5-4D2D-9D08-F2CD6F56FE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4311" y="4703778"/>
            <a:ext cx="3198364" cy="19969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2F34D6-40B0-2CB3-8B8A-71350F8F3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38149" y="2195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97"/>
    </mc:Choice>
    <mc:Fallback>
      <p:transition spd="slow" advTm="31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8BD37-DC6F-4D8E-915F-D14BEB85D0C9}"/>
              </a:ext>
            </a:extLst>
          </p:cNvPr>
          <p:cNvSpPr/>
          <p:nvPr/>
        </p:nvSpPr>
        <p:spPr>
          <a:xfrm>
            <a:off x="850966" y="640034"/>
            <a:ext cx="577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C00D-AFF8-41D8-9A95-3104A4291BAB}"/>
              </a:ext>
            </a:extLst>
          </p:cNvPr>
          <p:cNvSpPr/>
          <p:nvPr/>
        </p:nvSpPr>
        <p:spPr>
          <a:xfrm>
            <a:off x="462997" y="505629"/>
            <a:ext cx="6263523" cy="707886"/>
          </a:xfrm>
          <a:prstGeom prst="rect">
            <a:avLst/>
          </a:prstGeom>
          <a:solidFill>
            <a:schemeClr val="bg1"/>
          </a:solidFill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Sut i </a:t>
            </a:r>
            <a:r>
              <a:rPr lang="en-GB" sz="4000" b="1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gymryd</a:t>
            </a:r>
            <a:r>
              <a:rPr lang="en-GB" sz="4000" b="1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4000" b="1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rhan</a:t>
            </a:r>
            <a:r>
              <a:rPr lang="en-GB" sz="4000" b="1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25087D3D-C821-4709-BF6B-7EBFF9CD87D1}"/>
              </a:ext>
            </a:extLst>
          </p:cNvPr>
          <p:cNvSpPr/>
          <p:nvPr/>
        </p:nvSpPr>
        <p:spPr>
          <a:xfrm>
            <a:off x="6070060" y="2598568"/>
            <a:ext cx="2393220" cy="2440791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25400" dir="18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RYDW I WEDI CWBLHAU </a:t>
            </a:r>
            <a:br>
              <a:rPr lang="en-GB" sz="24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</a:br>
            <a:endParaRPr lang="en-GB" sz="2400" b="1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         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HER CAMAU NESAF</a:t>
            </a:r>
            <a:endParaRPr lang="en-GB" sz="2000" dirty="0"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D0BD9-E153-4860-B86B-3448C02889F3}"/>
              </a:ext>
            </a:extLst>
          </p:cNvPr>
          <p:cNvSpPr/>
          <p:nvPr/>
        </p:nvSpPr>
        <p:spPr>
          <a:xfrm rot="21404077">
            <a:off x="248409" y="2221950"/>
            <a:ext cx="5225777" cy="1016663"/>
          </a:xfrm>
          <a:prstGeom prst="rect">
            <a:avLst/>
          </a:prstGeom>
          <a:solidFill>
            <a:schemeClr val="bg1"/>
          </a:solidFill>
          <a:effectLst>
            <a:outerShdw dist="762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GB" sz="40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093A2-8C04-47E5-9A9F-4B0A79C989B3}"/>
              </a:ext>
            </a:extLst>
          </p:cNvPr>
          <p:cNvSpPr/>
          <p:nvPr/>
        </p:nvSpPr>
        <p:spPr>
          <a:xfrm rot="21421708">
            <a:off x="250379" y="2323579"/>
            <a:ext cx="1412907" cy="1024738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DA45B7-97DC-40C0-9462-0516DB6485AF}"/>
              </a:ext>
            </a:extLst>
          </p:cNvPr>
          <p:cNvCxnSpPr>
            <a:cxnSpLocks/>
          </p:cNvCxnSpPr>
          <p:nvPr/>
        </p:nvCxnSpPr>
        <p:spPr>
          <a:xfrm rot="-540000" flipV="1">
            <a:off x="684000" y="3024000"/>
            <a:ext cx="1461913" cy="39566"/>
          </a:xfrm>
          <a:prstGeom prst="straightConnector1">
            <a:avLst/>
          </a:prstGeom>
          <a:ln w="76200">
            <a:headEnd type="none" w="med" len="sm"/>
            <a:tailEnd type="arrow" w="lg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7B2839-A8A4-45CC-8D9C-048DB5EC1A2B}"/>
              </a:ext>
            </a:extLst>
          </p:cNvPr>
          <p:cNvSpPr txBox="1"/>
          <p:nvPr/>
        </p:nvSpPr>
        <p:spPr>
          <a:xfrm rot="21432579">
            <a:off x="387097" y="2516738"/>
            <a:ext cx="113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ENW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6D9A91-A606-4ED2-B6AF-BA14BE856CA8}"/>
              </a:ext>
            </a:extLst>
          </p:cNvPr>
          <p:cNvSpPr/>
          <p:nvPr/>
        </p:nvSpPr>
        <p:spPr>
          <a:xfrm>
            <a:off x="6622022" y="3476784"/>
            <a:ext cx="1289295" cy="68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_ _ _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FB8B06D-8D42-449E-82CA-254C025492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9"/>
          <a:stretch/>
        </p:blipFill>
        <p:spPr>
          <a:xfrm>
            <a:off x="-31085" y="4742221"/>
            <a:ext cx="2610764" cy="211577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4093F00-33D5-44FB-95F1-89481C9F2FA3}"/>
              </a:ext>
            </a:extLst>
          </p:cNvPr>
          <p:cNvGrpSpPr/>
          <p:nvPr/>
        </p:nvGrpSpPr>
        <p:grpSpPr>
          <a:xfrm>
            <a:off x="2149813" y="5720080"/>
            <a:ext cx="6648747" cy="851510"/>
            <a:chOff x="2149813" y="5720080"/>
            <a:chExt cx="6648747" cy="85151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9565193-0AF7-498E-9B8E-5214E33104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9813" y="5720080"/>
              <a:ext cx="6648747" cy="302208"/>
            </a:xfrm>
            <a:prstGeom prst="line">
              <a:avLst/>
            </a:prstGeom>
            <a:ln w="60325" cmpd="sng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C4A30E-D2BA-4AEE-A220-E9696F953775}"/>
                </a:ext>
              </a:extLst>
            </p:cNvPr>
            <p:cNvSpPr txBox="1"/>
            <p:nvPr/>
          </p:nvSpPr>
          <p:spPr>
            <a:xfrm rot="21411426">
              <a:off x="5349711" y="6048370"/>
              <a:ext cx="2872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accent5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RHWYGWCH YMA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2830E28-DAF5-47E5-B6EB-3C14F04E8077}"/>
                </a:ext>
              </a:extLst>
            </p:cNvPr>
            <p:cNvGrpSpPr/>
            <p:nvPr/>
          </p:nvGrpSpPr>
          <p:grpSpPr>
            <a:xfrm rot="523228">
              <a:off x="8330632" y="5847233"/>
              <a:ext cx="279882" cy="303067"/>
              <a:chOff x="8559693" y="5998796"/>
              <a:chExt cx="298676" cy="383516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850A346-23F5-46FA-94C2-4675A39730DE}"/>
                  </a:ext>
                </a:extLst>
              </p:cNvPr>
              <p:cNvCxnSpPr>
                <a:cxnSpLocks/>
              </p:cNvCxnSpPr>
              <p:nvPr/>
            </p:nvCxnSpPr>
            <p:spPr>
              <a:xfrm rot="13089003">
                <a:off x="8559693" y="5998796"/>
                <a:ext cx="206" cy="383516"/>
              </a:xfrm>
              <a:prstGeom prst="line">
                <a:avLst/>
              </a:prstGeom>
              <a:ln w="63500"/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405ED8D-1DCE-44C8-A50E-04FF745C88F9}"/>
                  </a:ext>
                </a:extLst>
              </p:cNvPr>
              <p:cNvCxnSpPr>
                <a:cxnSpLocks/>
              </p:cNvCxnSpPr>
              <p:nvPr/>
            </p:nvCxnSpPr>
            <p:spPr>
              <a:xfrm rot="21076772">
                <a:off x="8630243" y="6018003"/>
                <a:ext cx="228126" cy="270127"/>
              </a:xfrm>
              <a:prstGeom prst="line">
                <a:avLst/>
              </a:prstGeom>
              <a:ln w="63500"/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AC8127C-0A4E-433F-8EA5-4B3905169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2" y="4650843"/>
            <a:ext cx="1483702" cy="13236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C71A157-0D59-4947-B79D-6FBE59917A1F}"/>
              </a:ext>
            </a:extLst>
          </p:cNvPr>
          <p:cNvGrpSpPr/>
          <p:nvPr/>
        </p:nvGrpSpPr>
        <p:grpSpPr>
          <a:xfrm rot="120000">
            <a:off x="1252838" y="3716388"/>
            <a:ext cx="4086018" cy="1039995"/>
            <a:chOff x="1251077" y="3716357"/>
            <a:chExt cx="4086018" cy="10399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E08A5C-C58E-4D8A-A099-F3B6431E173E}"/>
                </a:ext>
              </a:extLst>
            </p:cNvPr>
            <p:cNvSpPr/>
            <p:nvPr/>
          </p:nvSpPr>
          <p:spPr>
            <a:xfrm>
              <a:off x="1251077" y="3716357"/>
              <a:ext cx="4086018" cy="1039995"/>
            </a:xfrm>
            <a:prstGeom prst="rect">
              <a:avLst/>
            </a:prstGeom>
            <a:solidFill>
              <a:schemeClr val="bg1"/>
            </a:solidFill>
            <a:effectLst>
              <a:outerShdw dist="76200" dir="1800000" algn="t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endParaRPr lang="en-GB" sz="40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7C6B6D-418F-4841-B64B-40E8AE7A37A4}"/>
                </a:ext>
              </a:extLst>
            </p:cNvPr>
            <p:cNvSpPr/>
            <p:nvPr/>
          </p:nvSpPr>
          <p:spPr>
            <a:xfrm>
              <a:off x="1251077" y="3716357"/>
              <a:ext cx="1307508" cy="1039990"/>
            </a:xfrm>
            <a:prstGeom prst="rect">
              <a:avLst/>
            </a:prstGeom>
            <a:solidFill>
              <a:srgbClr val="FFD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B1130F-1641-441D-B5D1-AD0F36BCD763}"/>
                </a:ext>
              </a:extLst>
            </p:cNvPr>
            <p:cNvSpPr txBox="1"/>
            <p:nvPr/>
          </p:nvSpPr>
          <p:spPr>
            <a:xfrm>
              <a:off x="1283696" y="3779944"/>
              <a:ext cx="1271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Swiss721 BlkCn BT" panose="020B0806030502040204" pitchFamily="34" charset="0"/>
                  <a:cs typeface="Swiss721 BlkCn BT" panose="020B0806030502040204" pitchFamily="34" charset="0"/>
                </a:rPr>
                <a:t>GRŴP TIWTOR</a:t>
              </a:r>
              <a:endParaRPr lang="en-GB" sz="16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ED400C-D8D3-4507-914B-5141C7C0C1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5616" y="4414992"/>
              <a:ext cx="939099" cy="235851"/>
            </a:xfrm>
            <a:prstGeom prst="straightConnector1">
              <a:avLst/>
            </a:prstGeom>
            <a:ln w="76200">
              <a:headEnd type="none" w="med" len="sm"/>
              <a:tailEnd type="arrow" w="lg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9" descr="A pink sign with black text&#10;&#10;Description automatically generated">
            <a:extLst>
              <a:ext uri="{FF2B5EF4-FFF2-40B4-BE49-F238E27FC236}">
                <a16:creationId xmlns:a16="http://schemas.microsoft.com/office/drawing/2014/main" id="{85F546EC-2D59-EBC2-03D7-8EB97FF9E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479">
            <a:off x="6457748" y="447535"/>
            <a:ext cx="2591367" cy="135946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CA50BF-A228-A572-C81B-6B32E23B7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6497" y="1483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8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33"/>
    </mc:Choice>
    <mc:Fallback>
      <p:transition spd="slow" advTm="33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16" y="90"/>
            <a:ext cx="3699164" cy="2139696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867" y="3128"/>
            <a:ext cx="3412160" cy="1992417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2249" y="2321994"/>
            <a:ext cx="1440180" cy="144018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03035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427620"/>
            <a:ext cx="2673479" cy="3427251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5693" y="2445438"/>
            <a:ext cx="1193292" cy="1193292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9685" y="1464092"/>
            <a:ext cx="2583105" cy="258310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3129" y="1587536"/>
            <a:ext cx="2315887" cy="2315887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0345" y="-7508"/>
            <a:ext cx="2863655" cy="295578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8717" y="-7509"/>
            <a:ext cx="2725283" cy="281741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4667" y="4343743"/>
            <a:ext cx="2576264" cy="2540033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5767" y="4484841"/>
            <a:ext cx="2435166" cy="2398935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A3B90F6-E5C2-46B0-83D9-EBE5B9567E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39" y="373333"/>
            <a:ext cx="938833" cy="150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F53A02-A4FA-438A-B2D4-ED52C1A760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" y="79735"/>
            <a:ext cx="3130287" cy="23654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B0F1BF-6FCE-4318-8BA0-D5F223F7E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" y="5439145"/>
            <a:ext cx="438913" cy="1325883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3582F655-C343-401D-BA67-59114CDF69AD}"/>
              </a:ext>
            </a:extLst>
          </p:cNvPr>
          <p:cNvSpPr txBox="1">
            <a:spLocks/>
          </p:cNvSpPr>
          <p:nvPr/>
        </p:nvSpPr>
        <p:spPr>
          <a:xfrm>
            <a:off x="2792088" y="4140347"/>
            <a:ext cx="4166527" cy="10954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 cap="all" spc="300">
                <a:solidFill>
                  <a:srgbClr val="FD7B1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30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MS PGothic" pitchFamily="34" charset="-128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641CC1-580F-4444-AD21-538B7777B912}"/>
              </a:ext>
            </a:extLst>
          </p:cNvPr>
          <p:cNvSpPr/>
          <p:nvPr/>
        </p:nvSpPr>
        <p:spPr>
          <a:xfrm rot="21291661">
            <a:off x="1257735" y="2240347"/>
            <a:ext cx="6412379" cy="76944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762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4400" b="1" dirty="0" err="1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Cyfle</a:t>
            </a:r>
            <a:r>
              <a:rPr lang="en-GB" sz="4400" b="1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i ENNILL!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26FD088F-0FA4-451F-A33A-F1D9294AC1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13" y="3861276"/>
            <a:ext cx="1840141" cy="1906353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878165D7-6AD9-4EF6-A13D-5B45D8478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46" y="3903423"/>
            <a:ext cx="1827335" cy="2969990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2A00EC16-E577-4562-AF44-2185F085D4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9" y="5819551"/>
            <a:ext cx="441961" cy="972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319B0C-72F6-4140-81A1-933F418D5E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75" y="4223881"/>
            <a:ext cx="2431580" cy="2169282"/>
          </a:xfrm>
          <a:prstGeom prst="rect">
            <a:avLst/>
          </a:prstGeom>
        </p:spPr>
      </p:pic>
      <p:pic>
        <p:nvPicPr>
          <p:cNvPr id="2" name="Picture 1" descr="A pink sign with black text&#10;&#10;Description automatically generated">
            <a:extLst>
              <a:ext uri="{FF2B5EF4-FFF2-40B4-BE49-F238E27FC236}">
                <a16:creationId xmlns:a16="http://schemas.microsoft.com/office/drawing/2014/main" id="{3F607D65-4605-04CF-AA98-428F6D3961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479">
            <a:off x="6457748" y="447535"/>
            <a:ext cx="2591367" cy="135946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948881-9369-EC66-F5CC-5791DB975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76437" y="533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6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6118"/>
    </mc:Choice>
    <mc:Fallback>
      <p:transition spd="slow" advTm="2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2.2|1.7|1.9|1.6|1.9"/>
</p:tagLst>
</file>

<file path=ppt/theme/theme1.xml><?xml version="1.0" encoding="utf-8"?>
<a:theme xmlns:a="http://schemas.openxmlformats.org/drawingml/2006/main" name="2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2" ma:contentTypeDescription="Create a new document." ma:contentTypeScope="" ma:versionID="a4ff29b208f717a66b16a62aa56795ad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a9485f41057bcde147e8b665aa4d383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8FCBB-7DAF-44C8-B27E-F6BCFEB4C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633D7-59A5-49C1-96A2-72AD9411A2E5}">
  <ds:schemaRefs>
    <ds:schemaRef ds:uri="75a483ea-b938-465c-bd1f-cfc79fe429ab"/>
    <ds:schemaRef ds:uri="79d131e3-db1c-43bc-9a48-9b992d56a0cd"/>
    <ds:schemaRef ds:uri="951b20b7-f7c8-4763-998b-ab5b0cbdf9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e5f8a795-f3df-4afd-bfbc-27c1dbb93c29"/>
  </ds:schemaRefs>
</ds:datastoreItem>
</file>

<file path=customXml/itemProps3.xml><?xml version="1.0" encoding="utf-8"?>
<ds:datastoreItem xmlns:ds="http://schemas.openxmlformats.org/officeDocument/2006/customXml" ds:itemID="{6E9F60D6-C726-48D6-9FFF-620E558BC703}"/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735</Words>
  <Application>Microsoft Office PowerPoint</Application>
  <PresentationFormat>On-screen Show (4:3)</PresentationFormat>
  <Paragraphs>77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Swiss721 BlkCn BT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McHugh</dc:creator>
  <cp:lastModifiedBy>Hannah Atkins</cp:lastModifiedBy>
  <cp:revision>9</cp:revision>
  <dcterms:created xsi:type="dcterms:W3CDTF">2019-05-23T13:23:56Z</dcterms:created>
  <dcterms:modified xsi:type="dcterms:W3CDTF">2025-02-10T11:48:19Z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Order">
    <vt:r8>27200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