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287" r:id="rId5"/>
    <p:sldId id="286" r:id="rId6"/>
    <p:sldId id="284" r:id="rId7"/>
    <p:sldId id="285" r:id="rId8"/>
    <p:sldId id="299" r:id="rId9"/>
    <p:sldId id="281" r:id="rId10"/>
    <p:sldId id="292" r:id="rId11"/>
    <p:sldId id="279" r:id="rId12"/>
    <p:sldId id="296" r:id="rId13"/>
    <p:sldId id="29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rlotte McHugh" initials="CM" lastIdx="11" clrIdx="0">
    <p:extLst>
      <p:ext uri="{19B8F6BF-5375-455C-9EA6-DF929625EA0E}">
        <p15:presenceInfo xmlns:p15="http://schemas.microsoft.com/office/powerpoint/2012/main" userId="S::charlotte.mchugh@livingstreets.org.uk::5c5c74e4-298a-42ac-a502-49f6fe609168" providerId="AD"/>
      </p:ext>
    </p:extLst>
  </p:cmAuthor>
  <p:cmAuthor id="2" name="Charlotte McHugh" initials="CM [2]" lastIdx="5" clrIdx="1">
    <p:extLst>
      <p:ext uri="{19B8F6BF-5375-455C-9EA6-DF929625EA0E}">
        <p15:presenceInfo xmlns:p15="http://schemas.microsoft.com/office/powerpoint/2012/main" userId="Charlotte McHug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7D500"/>
    <a:srgbClr val="FF8F1C"/>
    <a:srgbClr val="CBEC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51DAA5-7F7A-D00E-B60A-10A38E0E279C}" v="1" dt="2023-06-06T14:20:01.629"/>
    <p1510:client id="{C43181A8-EF9A-4655-B962-6245200BAA26}" v="1" dt="2023-06-06T10:47:28.0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825" autoAdjust="0"/>
  </p:normalViewPr>
  <p:slideViewPr>
    <p:cSldViewPr snapToGrid="0">
      <p:cViewPr varScale="1">
        <p:scale>
          <a:sx n="72" d="100"/>
          <a:sy n="72" d="100"/>
        </p:scale>
        <p:origin x="272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esca Marzullo" userId="30ff084c-1b57-42e3-ae4c-f04756707da0" providerId="ADAL" clId="{41BB8190-3E72-458D-A369-E89CC51A7378}"/>
    <pc:docChg chg="modSld">
      <pc:chgData name="Francesca Marzullo" userId="30ff084c-1b57-42e3-ae4c-f04756707da0" providerId="ADAL" clId="{41BB8190-3E72-458D-A369-E89CC51A7378}" dt="2023-06-06T16:00:03.788" v="65" actId="20577"/>
      <pc:docMkLst>
        <pc:docMk/>
      </pc:docMkLst>
      <pc:sldChg chg="modSp mod">
        <pc:chgData name="Francesca Marzullo" userId="30ff084c-1b57-42e3-ae4c-f04756707da0" providerId="ADAL" clId="{41BB8190-3E72-458D-A369-E89CC51A7378}" dt="2023-06-06T15:55:51.182" v="0" actId="207"/>
        <pc:sldMkLst>
          <pc:docMk/>
          <pc:sldMk cId="1945973266" sldId="286"/>
        </pc:sldMkLst>
        <pc:spChg chg="mod">
          <ac:chgData name="Francesca Marzullo" userId="30ff084c-1b57-42e3-ae4c-f04756707da0" providerId="ADAL" clId="{41BB8190-3E72-458D-A369-E89CC51A7378}" dt="2023-06-06T15:55:51.182" v="0" actId="207"/>
          <ac:spMkLst>
            <pc:docMk/>
            <pc:sldMk cId="1945973266" sldId="286"/>
            <ac:spMk id="8" creationId="{BEBFD5D2-7B47-4144-AB6C-F649E28BCE24}"/>
          </ac:spMkLst>
        </pc:spChg>
      </pc:sldChg>
      <pc:sldChg chg="modNotesTx">
        <pc:chgData name="Francesca Marzullo" userId="30ff084c-1b57-42e3-ae4c-f04756707da0" providerId="ADAL" clId="{41BB8190-3E72-458D-A369-E89CC51A7378}" dt="2023-06-06T15:58:09.513" v="57" actId="20577"/>
        <pc:sldMkLst>
          <pc:docMk/>
          <pc:sldMk cId="18016369" sldId="287"/>
        </pc:sldMkLst>
      </pc:sldChg>
      <pc:sldChg chg="modNotesTx">
        <pc:chgData name="Francesca Marzullo" userId="30ff084c-1b57-42e3-ae4c-f04756707da0" providerId="ADAL" clId="{41BB8190-3E72-458D-A369-E89CC51A7378}" dt="2023-06-06T16:00:03.788" v="65" actId="20577"/>
        <pc:sldMkLst>
          <pc:docMk/>
          <pc:sldMk cId="3069713680" sldId="299"/>
        </pc:sldMkLst>
      </pc:sldChg>
    </pc:docChg>
  </pc:docChgLst>
  <pc:docChgLst>
    <pc:chgData name="James Alty" userId="S::james.alty@livingstreets.org.uk::2fc54b0d-7670-4894-bc74-8d041e290b02" providerId="AD" clId="Web-{8751DAA5-7F7A-D00E-B60A-10A38E0E279C}"/>
    <pc:docChg chg="modSld">
      <pc:chgData name="James Alty" userId="S::james.alty@livingstreets.org.uk::2fc54b0d-7670-4894-bc74-8d041e290b02" providerId="AD" clId="Web-{8751DAA5-7F7A-D00E-B60A-10A38E0E279C}" dt="2023-06-06T14:20:01.629" v="0" actId="14100"/>
      <pc:docMkLst>
        <pc:docMk/>
      </pc:docMkLst>
      <pc:sldChg chg="modSp">
        <pc:chgData name="James Alty" userId="S::james.alty@livingstreets.org.uk::2fc54b0d-7670-4894-bc74-8d041e290b02" providerId="AD" clId="Web-{8751DAA5-7F7A-D00E-B60A-10A38E0E279C}" dt="2023-06-06T14:20:01.629" v="0" actId="14100"/>
        <pc:sldMkLst>
          <pc:docMk/>
          <pc:sldMk cId="4128167391" sldId="285"/>
        </pc:sldMkLst>
        <pc:spChg chg="mod">
          <ac:chgData name="James Alty" userId="S::james.alty@livingstreets.org.uk::2fc54b0d-7670-4894-bc74-8d041e290b02" providerId="AD" clId="Web-{8751DAA5-7F7A-D00E-B60A-10A38E0E279C}" dt="2023-06-06T14:20:01.629" v="0" actId="14100"/>
          <ac:spMkLst>
            <pc:docMk/>
            <pc:sldMk cId="4128167391" sldId="285"/>
            <ac:spMk id="27" creationId="{1F7E5BE6-015E-42CB-AFF6-C7F75D7D7986}"/>
          </ac:spMkLst>
        </pc:spChg>
      </pc:sldChg>
    </pc:docChg>
  </pc:docChgLst>
  <pc:docChgLst>
    <pc:chgData name="James Alty" userId="2fc54b0d-7670-4894-bc74-8d041e290b02" providerId="ADAL" clId="{C43181A8-EF9A-4655-B962-6245200BAA26}"/>
    <pc:docChg chg="undo custSel modSld">
      <pc:chgData name="James Alty" userId="2fc54b0d-7670-4894-bc74-8d041e290b02" providerId="ADAL" clId="{C43181A8-EF9A-4655-B962-6245200BAA26}" dt="2023-06-06T10:49:40.874" v="14" actId="20577"/>
      <pc:docMkLst>
        <pc:docMk/>
      </pc:docMkLst>
      <pc:sldChg chg="addSp delSp modSp mod delAnim">
        <pc:chgData name="James Alty" userId="2fc54b0d-7670-4894-bc74-8d041e290b02" providerId="ADAL" clId="{C43181A8-EF9A-4655-B962-6245200BAA26}" dt="2023-06-06T10:47:41.555" v="5" actId="14100"/>
        <pc:sldMkLst>
          <pc:docMk/>
          <pc:sldMk cId="4128167391" sldId="285"/>
        </pc:sldMkLst>
        <pc:picChg chg="add mod modCrop">
          <ac:chgData name="James Alty" userId="2fc54b0d-7670-4894-bc74-8d041e290b02" providerId="ADAL" clId="{C43181A8-EF9A-4655-B962-6245200BAA26}" dt="2023-06-06T10:47:41.555" v="5" actId="14100"/>
          <ac:picMkLst>
            <pc:docMk/>
            <pc:sldMk cId="4128167391" sldId="285"/>
            <ac:picMk id="2" creationId="{27C9EAFF-6DB7-E1C7-2199-84EAB5EC378B}"/>
          </ac:picMkLst>
        </pc:picChg>
        <pc:picChg chg="del">
          <ac:chgData name="James Alty" userId="2fc54b0d-7670-4894-bc74-8d041e290b02" providerId="ADAL" clId="{C43181A8-EF9A-4655-B962-6245200BAA26}" dt="2023-06-06T10:47:18.498" v="0" actId="478"/>
          <ac:picMkLst>
            <pc:docMk/>
            <pc:sldMk cId="4128167391" sldId="285"/>
            <ac:picMk id="12" creationId="{9997199E-CE3B-4098-8C85-D0CA3E621B47}"/>
          </ac:picMkLst>
        </pc:picChg>
      </pc:sldChg>
      <pc:sldChg chg="modNotesTx">
        <pc:chgData name="James Alty" userId="2fc54b0d-7670-4894-bc74-8d041e290b02" providerId="ADAL" clId="{C43181A8-EF9A-4655-B962-6245200BAA26}" dt="2023-06-06T10:49:40.874" v="14" actId="20577"/>
        <pc:sldMkLst>
          <pc:docMk/>
          <pc:sldMk cId="1945973266" sldId="286"/>
        </pc:sldMkLst>
      </pc:sldChg>
      <pc:sldChg chg="modSp mod">
        <pc:chgData name="James Alty" userId="2fc54b0d-7670-4894-bc74-8d041e290b02" providerId="ADAL" clId="{C43181A8-EF9A-4655-B962-6245200BAA26}" dt="2023-06-06T10:47:58.505" v="9" actId="1076"/>
        <pc:sldMkLst>
          <pc:docMk/>
          <pc:sldMk cId="3069713680" sldId="299"/>
        </pc:sldMkLst>
        <pc:grpChg chg="mod">
          <ac:chgData name="James Alty" userId="2fc54b0d-7670-4894-bc74-8d041e290b02" providerId="ADAL" clId="{C43181A8-EF9A-4655-B962-6245200BAA26}" dt="2023-06-06T10:47:58.505" v="9" actId="1076"/>
          <ac:grpSpMkLst>
            <pc:docMk/>
            <pc:sldMk cId="3069713680" sldId="299"/>
            <ac:grpSpMk id="6" creationId="{091C2232-0C80-4140-8436-F6BF79BD63A7}"/>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DE33C3-E8B2-40B1-B647-03C5A0F88873}" type="datetimeFigureOut">
              <a:rPr lang="en-GB" smtClean="0"/>
              <a:t>06/06/2023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FAD11B-4A99-448F-8CCF-446DEA68269B}" type="slidenum">
              <a:rPr lang="en-GB" smtClean="0"/>
              <a:t>‹#›</a:t>
            </a:fld>
            <a:endParaRPr lang="en-GB"/>
          </a:p>
        </p:txBody>
      </p:sp>
    </p:spTree>
    <p:extLst>
      <p:ext uri="{BB962C8B-B14F-4D97-AF65-F5344CB8AC3E}">
        <p14:creationId xmlns:p14="http://schemas.microsoft.com/office/powerpoint/2010/main" val="967040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presentation is designed to support your Next Steps to Secondary School KS3 Transition resources.</a:t>
            </a:r>
          </a:p>
          <a:p>
            <a:endParaRPr lang="en-GB" dirty="0"/>
          </a:p>
          <a:p>
            <a:r>
              <a:rPr lang="en-GB" dirty="0"/>
              <a:t>Use it to facilitate a short session on the summer transition day, either in the classroom or an assembly.</a:t>
            </a:r>
          </a:p>
          <a:p>
            <a:endParaRPr lang="en-GB" dirty="0"/>
          </a:p>
          <a:p>
            <a:r>
              <a:rPr lang="en-GB" dirty="0"/>
              <a:t>Alongside the resources in the classroom pack, it will help your pupils consider how they will get to/from their new secondary school and encourage the adoption of active travel.</a:t>
            </a:r>
          </a:p>
          <a:p>
            <a:endParaRPr lang="en-GB" dirty="0"/>
          </a:p>
          <a:p>
            <a:r>
              <a:rPr lang="en-GB" dirty="0"/>
              <a:t>Before you start, give each pupil a booklet from the classroom pack to work through during the session.</a:t>
            </a:r>
          </a:p>
        </p:txBody>
      </p:sp>
      <p:sp>
        <p:nvSpPr>
          <p:cNvPr id="4" name="Slide Number Placeholder 3"/>
          <p:cNvSpPr>
            <a:spLocks noGrp="1"/>
          </p:cNvSpPr>
          <p:nvPr>
            <p:ph type="sldNum" sz="quarter" idx="5"/>
          </p:nvPr>
        </p:nvSpPr>
        <p:spPr/>
        <p:txBody>
          <a:bodyPr/>
          <a:lstStyle/>
          <a:p>
            <a:fld id="{69FAD11B-4A99-448F-8CCF-446DEA68269B}" type="slidenum">
              <a:rPr lang="en-GB" smtClean="0"/>
              <a:t>1</a:t>
            </a:fld>
            <a:endParaRPr lang="en-GB"/>
          </a:p>
        </p:txBody>
      </p:sp>
    </p:spTree>
    <p:extLst>
      <p:ext uri="{BB962C8B-B14F-4D97-AF65-F5344CB8AC3E}">
        <p14:creationId xmlns:p14="http://schemas.microsoft.com/office/powerpoint/2010/main" val="2419536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9FAD11B-4A99-448F-8CCF-446DEA68269B}" type="slidenum">
              <a:rPr lang="en-GB" smtClean="0"/>
              <a:t>10</a:t>
            </a:fld>
            <a:endParaRPr lang="en-GB"/>
          </a:p>
        </p:txBody>
      </p:sp>
    </p:spTree>
    <p:extLst>
      <p:ext uri="{BB962C8B-B14F-4D97-AF65-F5344CB8AC3E}">
        <p14:creationId xmlns:p14="http://schemas.microsoft.com/office/powerpoint/2010/main" val="307628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Kick off with some questions to engage your students in the sessions:</a:t>
            </a:r>
          </a:p>
          <a:p>
            <a:r>
              <a:rPr lang="en-GB" sz="1200" b="1" kern="1200" dirty="0">
                <a:solidFill>
                  <a:schemeClr val="tx1"/>
                </a:solidFill>
                <a:effectLst/>
                <a:latin typeface="+mn-lt"/>
                <a:ea typeface="+mn-ea"/>
                <a:cs typeface="+mn-cs"/>
              </a:rPr>
              <a:t>- Hands up if you’re excited about secondary school?</a:t>
            </a:r>
          </a:p>
          <a:p>
            <a:r>
              <a:rPr lang="en-GB" sz="1200" b="1" kern="1200" dirty="0">
                <a:solidFill>
                  <a:schemeClr val="tx1"/>
                </a:solidFill>
                <a:effectLst/>
                <a:latin typeface="+mn-lt"/>
                <a:ea typeface="+mn-ea"/>
                <a:cs typeface="+mn-cs"/>
              </a:rPr>
              <a:t>- Hands up if you think there are lots of things to do before you start?</a:t>
            </a:r>
          </a:p>
          <a:p>
            <a:r>
              <a:rPr lang="en-GB" sz="1200" b="1" kern="1200" dirty="0">
                <a:solidFill>
                  <a:schemeClr val="tx1"/>
                </a:solidFill>
                <a:effectLst/>
                <a:latin typeface="+mn-lt"/>
                <a:ea typeface="+mn-ea"/>
                <a:cs typeface="+mn-cs"/>
              </a:rPr>
              <a:t>- What things do you think will be different when you start secondary school?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Prompts: lessons, what you take with you, school dinners, people, teachers, place, size and TRAVEL</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Moving up to secondary school is an exciting time, there are lots of things to think about and how you travel to and from your new school is one of them!</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5"/>
          </p:nvPr>
        </p:nvSpPr>
        <p:spPr/>
        <p:txBody>
          <a:bodyPr/>
          <a:lstStyle/>
          <a:p>
            <a:fld id="{69FAD11B-4A99-448F-8CCF-446DEA68269B}" type="slidenum">
              <a:rPr lang="en-GB" smtClean="0"/>
              <a:t>2</a:t>
            </a:fld>
            <a:endParaRPr lang="en-GB"/>
          </a:p>
        </p:txBody>
      </p:sp>
    </p:spTree>
    <p:extLst>
      <p:ext uri="{BB962C8B-B14F-4D97-AF65-F5344CB8AC3E}">
        <p14:creationId xmlns:p14="http://schemas.microsoft.com/office/powerpoint/2010/main" val="422536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How you travel to secondary school might be different to how you travel to primary school.</a:t>
            </a:r>
          </a:p>
          <a:p>
            <a:r>
              <a:rPr lang="en-GB" sz="1200" b="1"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Hands up if you have an idea of how you </a:t>
            </a:r>
            <a:r>
              <a:rPr lang="en-GB" sz="1200" b="1" i="1" kern="1200" dirty="0">
                <a:solidFill>
                  <a:schemeClr val="tx1"/>
                </a:solidFill>
                <a:effectLst/>
                <a:latin typeface="+mn-lt"/>
                <a:ea typeface="+mn-ea"/>
                <a:cs typeface="+mn-cs"/>
              </a:rPr>
              <a:t>could</a:t>
            </a:r>
            <a:r>
              <a:rPr lang="en-GB" sz="1200" b="1" kern="1200" dirty="0">
                <a:solidFill>
                  <a:schemeClr val="tx1"/>
                </a:solidFill>
                <a:effectLst/>
                <a:latin typeface="+mn-lt"/>
                <a:ea typeface="+mn-ea"/>
                <a:cs typeface="+mn-cs"/>
              </a:rPr>
              <a:t> travel to your new school?</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Ask some students how they might travel to their new school.</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Everybody’s journey is different and it’s important to find the best option for you. </a:t>
            </a:r>
          </a:p>
          <a:p>
            <a:endParaRPr lang="en-GB" dirty="0"/>
          </a:p>
        </p:txBody>
      </p:sp>
      <p:sp>
        <p:nvSpPr>
          <p:cNvPr id="4" name="Slide Number Placeholder 3"/>
          <p:cNvSpPr>
            <a:spLocks noGrp="1"/>
          </p:cNvSpPr>
          <p:nvPr>
            <p:ph type="sldNum" sz="quarter" idx="5"/>
          </p:nvPr>
        </p:nvSpPr>
        <p:spPr/>
        <p:txBody>
          <a:bodyPr/>
          <a:lstStyle/>
          <a:p>
            <a:fld id="{69FAD11B-4A99-448F-8CCF-446DEA68269B}" type="slidenum">
              <a:rPr lang="en-GB" smtClean="0"/>
              <a:t>3</a:t>
            </a:fld>
            <a:endParaRPr lang="en-GB"/>
          </a:p>
        </p:txBody>
      </p:sp>
    </p:spTree>
    <p:extLst>
      <p:ext uri="{BB962C8B-B14F-4D97-AF65-F5344CB8AC3E}">
        <p14:creationId xmlns:p14="http://schemas.microsoft.com/office/powerpoint/2010/main" val="4258465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There are lots of ways to travel, including:</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Walk / wheel – walking or wheeling all the way to school</a:t>
            </a:r>
          </a:p>
          <a:p>
            <a:endParaRPr lang="en-GB" sz="1200" kern="1200" dirty="0">
              <a:solidFill>
                <a:schemeClr val="tx1"/>
              </a:solidFill>
              <a:effectLst/>
              <a:latin typeface="+mn-lt"/>
              <a:ea typeface="+mn-ea"/>
              <a:cs typeface="+mn-cs"/>
            </a:endParaRPr>
          </a:p>
          <a:p>
            <a:r>
              <a:rPr lang="en-GB" dirty="0"/>
              <a:t>Includes those walking with mobility aids, such as wheelchairs or wheeled walkers.</a:t>
            </a:r>
          </a:p>
          <a:p>
            <a:endParaRPr lang="en-GB" dirty="0"/>
          </a:p>
          <a:p>
            <a:r>
              <a:rPr lang="en-GB" b="1" dirty="0"/>
              <a:t>Cycle / scoot / skate – riding to school on a bike, scooter or skateboard</a:t>
            </a:r>
          </a:p>
          <a:p>
            <a:endParaRPr lang="en-GB" b="1" dirty="0"/>
          </a:p>
          <a:p>
            <a:r>
              <a:rPr lang="en-GB" b="1" dirty="0"/>
              <a:t>Public transport – using buses and trains to get you to the school gate</a:t>
            </a:r>
          </a:p>
          <a:p>
            <a:endParaRPr lang="en-GB" b="1" dirty="0"/>
          </a:p>
          <a:p>
            <a:r>
              <a:rPr lang="en-GB" b="1" dirty="0"/>
              <a:t>Car / taxi – traveling directly to school by car</a:t>
            </a:r>
          </a:p>
          <a:p>
            <a:endParaRPr lang="en-GB" b="1" dirty="0"/>
          </a:p>
          <a:p>
            <a:r>
              <a:rPr lang="en-GB" b="1" dirty="0"/>
              <a:t>Walk part of the way – this combines public transport, car or taxi with a walk at the end to complete the journey. For example, getting out the car or off the bus a 10-minute walk from school, then walking / wheeling from there.</a:t>
            </a:r>
          </a:p>
          <a:p>
            <a:endParaRPr lang="en-GB" b="1" dirty="0"/>
          </a:p>
          <a:p>
            <a:endParaRPr lang="en-GB" b="1" dirty="0"/>
          </a:p>
          <a:p>
            <a:endParaRPr lang="en-GB" b="1" dirty="0"/>
          </a:p>
        </p:txBody>
      </p:sp>
      <p:sp>
        <p:nvSpPr>
          <p:cNvPr id="4" name="Slide Number Placeholder 3"/>
          <p:cNvSpPr>
            <a:spLocks noGrp="1"/>
          </p:cNvSpPr>
          <p:nvPr>
            <p:ph type="sldNum" sz="quarter" idx="5"/>
          </p:nvPr>
        </p:nvSpPr>
        <p:spPr/>
        <p:txBody>
          <a:bodyPr/>
          <a:lstStyle/>
          <a:p>
            <a:fld id="{69FAD11B-4A99-448F-8CCF-446DEA68269B}" type="slidenum">
              <a:rPr lang="en-GB" smtClean="0"/>
              <a:t>4</a:t>
            </a:fld>
            <a:endParaRPr lang="en-GB"/>
          </a:p>
        </p:txBody>
      </p:sp>
    </p:spTree>
    <p:extLst>
      <p:ext uri="{BB962C8B-B14F-4D97-AF65-F5344CB8AC3E}">
        <p14:creationId xmlns:p14="http://schemas.microsoft.com/office/powerpoint/2010/main" val="1404333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Ask your students to turn to the activity on pages 3 and 4 of their booklet.</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The aim of this activity is to connect the ways of travelling with the benefits (10 green boxes) that apply to them.</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Run through public transport example on slide:</a:t>
            </a:r>
          </a:p>
          <a:p>
            <a:r>
              <a:rPr lang="en-GB" sz="1200" kern="1200" dirty="0">
                <a:solidFill>
                  <a:schemeClr val="tx1"/>
                </a:solidFill>
                <a:effectLst/>
                <a:latin typeface="+mn-lt"/>
                <a:ea typeface="+mn-ea"/>
                <a:cs typeface="+mn-cs"/>
              </a:rPr>
              <a:t>- Ask pupils what they think might be benefits of catching the bus or train, then click to reveal answers</a:t>
            </a:r>
          </a:p>
          <a:p>
            <a:pPr marL="0" indent="0">
              <a:buFontTx/>
              <a:buNone/>
            </a:pPr>
            <a:r>
              <a:rPr lang="en-GB" sz="1200" b="1" kern="1200" dirty="0">
                <a:solidFill>
                  <a:schemeClr val="tx1"/>
                </a:solidFill>
                <a:effectLst/>
                <a:latin typeface="+mn-lt"/>
                <a:ea typeface="+mn-ea"/>
                <a:cs typeface="+mn-cs"/>
              </a:rPr>
              <a:t>- Why are these benefits of catching the bus or train to school?</a:t>
            </a:r>
          </a:p>
          <a:p>
            <a:pPr marL="0" indent="0">
              <a:buFontTx/>
              <a:buNone/>
            </a:pPr>
            <a:r>
              <a:rPr lang="en-GB" sz="1200" b="1" kern="1200" dirty="0">
                <a:solidFill>
                  <a:schemeClr val="tx1"/>
                </a:solidFill>
                <a:effectLst/>
                <a:latin typeface="+mn-lt"/>
                <a:ea typeface="+mn-ea"/>
                <a:cs typeface="+mn-cs"/>
              </a:rPr>
              <a:t>- Can anyone see another good reason to catch the bus or train?</a:t>
            </a:r>
            <a:endParaRPr lang="en-GB" sz="1200" b="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Before they start the activity, remind the students this is about the journey between their home and new school. Their answers might be different to others for this reason.</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You might have a chance to travel with friends and have more independence travelling without your parents. Some of you will get a free travel pass. If the bus stop or station is close to your house, it might be an easy option for you.</a:t>
            </a:r>
          </a:p>
          <a:p>
            <a:endParaRPr lang="en-GB" dirty="0"/>
          </a:p>
          <a:p>
            <a:r>
              <a:rPr lang="en-GB" sz="1200" b="1" kern="1200" dirty="0">
                <a:solidFill>
                  <a:schemeClr val="tx1"/>
                </a:solidFill>
                <a:effectLst/>
                <a:latin typeface="+mn-lt"/>
                <a:ea typeface="+mn-ea"/>
                <a:cs typeface="+mn-cs"/>
              </a:rPr>
              <a:t>Everyone’s journey is different. </a:t>
            </a:r>
          </a:p>
          <a:p>
            <a:endParaRPr lang="en-GB" sz="1200" b="1"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Give the students approximately 10 minutes to connect the benefits with the relevant modes of travel.</a:t>
            </a:r>
            <a:endParaRPr lang="en-GB" b="0" dirty="0"/>
          </a:p>
        </p:txBody>
      </p:sp>
      <p:sp>
        <p:nvSpPr>
          <p:cNvPr id="4" name="Slide Number Placeholder 3"/>
          <p:cNvSpPr>
            <a:spLocks noGrp="1"/>
          </p:cNvSpPr>
          <p:nvPr>
            <p:ph type="sldNum" sz="quarter" idx="5"/>
          </p:nvPr>
        </p:nvSpPr>
        <p:spPr/>
        <p:txBody>
          <a:bodyPr/>
          <a:lstStyle/>
          <a:p>
            <a:fld id="{69FAD11B-4A99-448F-8CCF-446DEA68269B}" type="slidenum">
              <a:rPr lang="en-GB" smtClean="0"/>
              <a:t>5</a:t>
            </a:fld>
            <a:endParaRPr lang="en-GB"/>
          </a:p>
        </p:txBody>
      </p:sp>
    </p:spTree>
    <p:extLst>
      <p:ext uri="{BB962C8B-B14F-4D97-AF65-F5344CB8AC3E}">
        <p14:creationId xmlns:p14="http://schemas.microsoft.com/office/powerpoint/2010/main" val="1815499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Once you have consider each mode of travel, score them by counting the number of benefits you have connected them to.</a:t>
            </a:r>
          </a:p>
          <a:p>
            <a:endParaRPr lang="en-GB" dirty="0"/>
          </a:p>
        </p:txBody>
      </p:sp>
      <p:sp>
        <p:nvSpPr>
          <p:cNvPr id="4" name="Slide Number Placeholder 3"/>
          <p:cNvSpPr>
            <a:spLocks noGrp="1"/>
          </p:cNvSpPr>
          <p:nvPr>
            <p:ph type="sldNum" sz="quarter" idx="5"/>
          </p:nvPr>
        </p:nvSpPr>
        <p:spPr/>
        <p:txBody>
          <a:bodyPr/>
          <a:lstStyle/>
          <a:p>
            <a:fld id="{69FAD11B-4A99-448F-8CCF-446DEA68269B}" type="slidenum">
              <a:rPr lang="en-GB" smtClean="0"/>
              <a:t>6</a:t>
            </a:fld>
            <a:endParaRPr lang="en-GB"/>
          </a:p>
        </p:txBody>
      </p:sp>
    </p:spTree>
    <p:extLst>
      <p:ext uri="{BB962C8B-B14F-4D97-AF65-F5344CB8AC3E}">
        <p14:creationId xmlns:p14="http://schemas.microsoft.com/office/powerpoint/2010/main" val="111371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Finish the activity by completing the orange section: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b="1" kern="1200" dirty="0">
                <a:solidFill>
                  <a:schemeClr val="tx1"/>
                </a:solidFill>
                <a:effectLst/>
                <a:latin typeface="+mn-lt"/>
                <a:ea typeface="+mn-ea"/>
                <a:cs typeface="+mn-cs"/>
              </a:rPr>
              <a:t>Which mode of travel got the highest score?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b="1" kern="1200" dirty="0">
                <a:solidFill>
                  <a:schemeClr val="tx1"/>
                </a:solidFill>
                <a:effectLst/>
                <a:latin typeface="+mn-lt"/>
                <a:ea typeface="+mn-ea"/>
                <a:cs typeface="+mn-cs"/>
              </a:rPr>
              <a:t>Which mode of travel would you choose and why?</a:t>
            </a:r>
          </a:p>
          <a:p>
            <a:endParaRPr lang="en-GB" dirty="0"/>
          </a:p>
        </p:txBody>
      </p:sp>
      <p:sp>
        <p:nvSpPr>
          <p:cNvPr id="4" name="Slide Number Placeholder 3"/>
          <p:cNvSpPr>
            <a:spLocks noGrp="1"/>
          </p:cNvSpPr>
          <p:nvPr>
            <p:ph type="sldNum" sz="quarter" idx="5"/>
          </p:nvPr>
        </p:nvSpPr>
        <p:spPr/>
        <p:txBody>
          <a:bodyPr/>
          <a:lstStyle/>
          <a:p>
            <a:fld id="{69FAD11B-4A99-448F-8CCF-446DEA68269B}" type="slidenum">
              <a:rPr lang="en-GB" smtClean="0"/>
              <a:t>7</a:t>
            </a:fld>
            <a:endParaRPr lang="en-GB"/>
          </a:p>
        </p:txBody>
      </p:sp>
    </p:spTree>
    <p:extLst>
      <p:ext uri="{BB962C8B-B14F-4D97-AF65-F5344CB8AC3E}">
        <p14:creationId xmlns:p14="http://schemas.microsoft.com/office/powerpoint/2010/main" val="4161377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Some of you might need to use public transport or the car to travel to school but keeping active is really important. Here are some good reasons to include some physical activity, like walking, in your journey.</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Ask the class whether they can think of some good reasons to be active on their journey, then click to reveal the answers on screen.</a:t>
            </a:r>
          </a:p>
          <a:p>
            <a:endParaRPr lang="en-GB" dirty="0"/>
          </a:p>
        </p:txBody>
      </p:sp>
      <p:sp>
        <p:nvSpPr>
          <p:cNvPr id="4" name="Slide Number Placeholder 3"/>
          <p:cNvSpPr>
            <a:spLocks noGrp="1"/>
          </p:cNvSpPr>
          <p:nvPr>
            <p:ph type="sldNum" sz="quarter" idx="5"/>
          </p:nvPr>
        </p:nvSpPr>
        <p:spPr/>
        <p:txBody>
          <a:bodyPr/>
          <a:lstStyle/>
          <a:p>
            <a:fld id="{69FAD11B-4A99-448F-8CCF-446DEA68269B}" type="slidenum">
              <a:rPr lang="en-GB" smtClean="0"/>
              <a:t>8</a:t>
            </a:fld>
            <a:endParaRPr lang="en-GB"/>
          </a:p>
        </p:txBody>
      </p:sp>
    </p:spTree>
    <p:extLst>
      <p:ext uri="{BB962C8B-B14F-4D97-AF65-F5344CB8AC3E}">
        <p14:creationId xmlns:p14="http://schemas.microsoft.com/office/powerpoint/2010/main" val="3458949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Finish the session by asking the students how they will travel to their new school and hand out a magnet to each one.</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You might not be able to decide by yourself, you might need to find out more about your options and talk to your family and friends about it.  </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Put this magnetic checklist on your fridge and complete the tasks in order over the summer holiday:</a:t>
            </a:r>
          </a:p>
          <a:p>
            <a:r>
              <a:rPr lang="en-GB" sz="1200" kern="1200" dirty="0">
                <a:solidFill>
                  <a:schemeClr val="tx1"/>
                </a:solidFill>
                <a:effectLst/>
                <a:latin typeface="+mn-lt"/>
                <a:ea typeface="+mn-ea"/>
                <a:cs typeface="+mn-cs"/>
              </a:rPr>
              <a:t> </a:t>
            </a:r>
          </a:p>
          <a:p>
            <a:pPr lvl="0"/>
            <a:r>
              <a:rPr lang="en-GB" sz="1200" b="1" kern="1200" dirty="0">
                <a:solidFill>
                  <a:schemeClr val="tx1"/>
                </a:solidFill>
                <a:effectLst/>
                <a:latin typeface="+mn-lt"/>
                <a:ea typeface="+mn-ea"/>
                <a:cs typeface="+mn-cs"/>
              </a:rPr>
              <a:t>Show my parents/carers this booklet - talk to your family about the benefits of the different ways of travelling to school.</a:t>
            </a:r>
          </a:p>
          <a:p>
            <a:pPr lvl="0"/>
            <a:r>
              <a:rPr lang="en-GB" sz="1200" b="1" kern="1200" dirty="0">
                <a:solidFill>
                  <a:schemeClr val="tx1"/>
                </a:solidFill>
                <a:effectLst/>
                <a:latin typeface="+mn-lt"/>
                <a:ea typeface="+mn-ea"/>
                <a:cs typeface="+mn-cs"/>
              </a:rPr>
              <a:t>Decide how I will travel - which option is best for you?</a:t>
            </a:r>
          </a:p>
          <a:p>
            <a:pPr lvl="0"/>
            <a:r>
              <a:rPr lang="en-GB" sz="1200" b="1" kern="1200" dirty="0">
                <a:solidFill>
                  <a:schemeClr val="tx1"/>
                </a:solidFill>
                <a:effectLst/>
                <a:latin typeface="+mn-lt"/>
                <a:ea typeface="+mn-ea"/>
                <a:cs typeface="+mn-cs"/>
              </a:rPr>
              <a:t>Plan my route - which way you will walk or cycle, where will you catch the bus?</a:t>
            </a:r>
          </a:p>
          <a:p>
            <a:pPr lvl="0"/>
            <a:r>
              <a:rPr lang="en-GB" sz="1200" b="1" kern="1200" dirty="0">
                <a:solidFill>
                  <a:schemeClr val="tx1"/>
                </a:solidFill>
                <a:effectLst/>
                <a:latin typeface="+mn-lt"/>
                <a:ea typeface="+mn-ea"/>
                <a:cs typeface="+mn-cs"/>
              </a:rPr>
              <a:t>Practice my journey - you could do this with family or with friends who you will be travelling to school with.</a:t>
            </a:r>
          </a:p>
          <a:p>
            <a:pPr lvl="0"/>
            <a:r>
              <a:rPr lang="en-GB" sz="1200" b="1" kern="1200" dirty="0">
                <a:solidFill>
                  <a:schemeClr val="tx1"/>
                </a:solidFill>
                <a:effectLst/>
                <a:latin typeface="+mn-lt"/>
                <a:ea typeface="+mn-ea"/>
                <a:cs typeface="+mn-cs"/>
              </a:rPr>
              <a:t>I can do this! - once you’ve done this, you’re ready to go. </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5"/>
          </p:nvPr>
        </p:nvSpPr>
        <p:spPr/>
        <p:txBody>
          <a:bodyPr/>
          <a:lstStyle/>
          <a:p>
            <a:fld id="{69FAD11B-4A99-448F-8CCF-446DEA68269B}" type="slidenum">
              <a:rPr lang="en-GB" smtClean="0"/>
              <a:t>9</a:t>
            </a:fld>
            <a:endParaRPr lang="en-GB"/>
          </a:p>
        </p:txBody>
      </p:sp>
    </p:spTree>
    <p:extLst>
      <p:ext uri="{BB962C8B-B14F-4D97-AF65-F5344CB8AC3E}">
        <p14:creationId xmlns:p14="http://schemas.microsoft.com/office/powerpoint/2010/main" val="28148810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3"/>
        </a:solidFill>
        <a:effectLst/>
      </p:bgPr>
    </p:bg>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48025" y="644525"/>
            <a:ext cx="264795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31455" y="4848348"/>
            <a:ext cx="8281090" cy="684000"/>
          </a:xfrm>
        </p:spPr>
        <p:txBody>
          <a:bodyPr/>
          <a:lstStyle>
            <a:lvl1pPr algn="ctr">
              <a:defRPr spc="300">
                <a:solidFill>
                  <a:schemeClr val="bg1"/>
                </a:solidFill>
              </a:defRPr>
            </a:lvl1pPr>
          </a:lstStyle>
          <a:p>
            <a:r>
              <a:rPr lang="en-GB"/>
              <a:t>Click to edit Master title style</a:t>
            </a:r>
            <a:endParaRPr lang="en-US"/>
          </a:p>
        </p:txBody>
      </p:sp>
      <p:sp>
        <p:nvSpPr>
          <p:cNvPr id="3" name="Subtitle 2"/>
          <p:cNvSpPr>
            <a:spLocks noGrp="1"/>
          </p:cNvSpPr>
          <p:nvPr>
            <p:ph type="subTitle" idx="1"/>
          </p:nvPr>
        </p:nvSpPr>
        <p:spPr>
          <a:xfrm>
            <a:off x="431455" y="5536054"/>
            <a:ext cx="8281090" cy="314411"/>
          </a:xfrm>
        </p:spPr>
        <p:txBody>
          <a:bodyPr/>
          <a:lstStyle>
            <a:lvl1pPr marL="0" indent="0" algn="ctr">
              <a:buNone/>
              <a:defRPr cap="none">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Tree>
    <p:extLst>
      <p:ext uri="{BB962C8B-B14F-4D97-AF65-F5344CB8AC3E}">
        <p14:creationId xmlns:p14="http://schemas.microsoft.com/office/powerpoint/2010/main" val="3518960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accent3"/>
        </a:solidFill>
        <a:effectLst/>
      </p:bgPr>
    </p:bg>
    <p:spTree>
      <p:nvGrpSpPr>
        <p:cNvPr id="1" name=""/>
        <p:cNvGrpSpPr/>
        <p:nvPr/>
      </p:nvGrpSpPr>
      <p:grpSpPr>
        <a:xfrm>
          <a:off x="0" y="0"/>
          <a:ext cx="0" cy="0"/>
          <a:chOff x="0" y="0"/>
          <a:chExt cx="0" cy="0"/>
        </a:xfrm>
      </p:grpSpPr>
      <p:sp>
        <p:nvSpPr>
          <p:cNvPr id="5" name="Rectangle 4"/>
          <p:cNvSpPr/>
          <p:nvPr userDrawn="1"/>
        </p:nvSpPr>
        <p:spPr>
          <a:xfrm>
            <a:off x="922338" y="2417763"/>
            <a:ext cx="5845175" cy="19970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E"/>
              </a:solidFill>
            </a:endParaRPr>
          </a:p>
        </p:txBody>
      </p:sp>
      <p:pic>
        <p:nvPicPr>
          <p:cNvPr id="6"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88150" y="2241550"/>
            <a:ext cx="1655763"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LS_people-03.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465763" y="3544888"/>
            <a:ext cx="811212"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LS_people-05.pn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425950" y="4997450"/>
            <a:ext cx="811213"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LS_people-01.png"/>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673225" y="712788"/>
            <a:ext cx="811213"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62049" y="2684054"/>
            <a:ext cx="5469165" cy="545375"/>
          </a:xfrm>
        </p:spPr>
        <p:txBody>
          <a:bodyPr/>
          <a:lstStyle>
            <a:lvl1pPr algn="l">
              <a:defRPr spc="300">
                <a:solidFill>
                  <a:schemeClr val="tx1"/>
                </a:solidFill>
              </a:defRPr>
            </a:lvl1pPr>
          </a:lstStyle>
          <a:p>
            <a:r>
              <a:rPr lang="en-GB"/>
              <a:t>Click to edit Master title style</a:t>
            </a:r>
            <a:endParaRPr lang="en-US"/>
          </a:p>
        </p:txBody>
      </p:sp>
      <p:sp>
        <p:nvSpPr>
          <p:cNvPr id="3" name="Subtitle 2"/>
          <p:cNvSpPr>
            <a:spLocks noGrp="1"/>
          </p:cNvSpPr>
          <p:nvPr>
            <p:ph type="subTitle" idx="1"/>
          </p:nvPr>
        </p:nvSpPr>
        <p:spPr>
          <a:xfrm>
            <a:off x="1162050" y="3302003"/>
            <a:ext cx="5469164" cy="314411"/>
          </a:xfrm>
        </p:spPr>
        <p:txBody>
          <a:bodyPr/>
          <a:lstStyle>
            <a:lvl1pPr marL="0" indent="0" algn="l">
              <a:buNone/>
              <a:defRPr cap="none" baseline="0">
                <a:solidFill>
                  <a:srgbClr val="14131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12" name="Text Placeholder 11"/>
          <p:cNvSpPr>
            <a:spLocks noGrp="1"/>
          </p:cNvSpPr>
          <p:nvPr>
            <p:ph type="body" sz="quarter" idx="10"/>
          </p:nvPr>
        </p:nvSpPr>
        <p:spPr>
          <a:xfrm>
            <a:off x="1162050" y="4584700"/>
            <a:ext cx="5297488" cy="885825"/>
          </a:xfrm>
        </p:spPr>
        <p:txBody>
          <a:bodyPr/>
          <a:lstStyle>
            <a:lvl1pPr>
              <a:defRPr sz="1400" cap="none" baseline="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a:t>Click to edit Master text styles</a:t>
            </a:r>
          </a:p>
        </p:txBody>
      </p:sp>
    </p:spTree>
    <p:extLst>
      <p:ext uri="{BB962C8B-B14F-4D97-AF65-F5344CB8AC3E}">
        <p14:creationId xmlns:p14="http://schemas.microsoft.com/office/powerpoint/2010/main" val="1399646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lvl2pPr>
              <a:defRPr>
                <a:solidFill>
                  <a:srgbClr val="141313"/>
                </a:solidFill>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Content Placeholder 2"/>
          <p:cNvSpPr>
            <a:spLocks noGrp="1"/>
          </p:cNvSpPr>
          <p:nvPr>
            <p:ph idx="10"/>
          </p:nvPr>
        </p:nvSpPr>
        <p:spPr>
          <a:xfrm>
            <a:off x="1162051" y="1351456"/>
            <a:ext cx="6339831" cy="415204"/>
          </a:xfrm>
        </p:spPr>
        <p:txBody>
          <a:bodyPr/>
          <a:lstStyle>
            <a:lvl1pPr>
              <a:spcAft>
                <a:spcPts val="0"/>
              </a:spcAft>
              <a:defRPr cap="none">
                <a:solidFill>
                  <a:srgbClr val="FD7B17"/>
                </a:solidFill>
              </a:defRPr>
            </a:lvl1pPr>
          </a:lstStyle>
          <a:p>
            <a:pPr lvl="0"/>
            <a:r>
              <a:rPr lang="en-GB"/>
              <a:t>Click to edit Master text styles</a:t>
            </a:r>
          </a:p>
        </p:txBody>
      </p:sp>
    </p:spTree>
    <p:extLst>
      <p:ext uri="{BB962C8B-B14F-4D97-AF65-F5344CB8AC3E}">
        <p14:creationId xmlns:p14="http://schemas.microsoft.com/office/powerpoint/2010/main" val="1060403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7775575" y="9525"/>
            <a:ext cx="1244600" cy="1760538"/>
          </a:xfrm>
          <a:prstGeom prst="rect">
            <a:avLst/>
          </a:prstGeom>
          <a:solidFill>
            <a:schemeClr val="accent3"/>
          </a:solidFill>
        </p:spPr>
      </p:pic>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lvl2pPr>
              <a:defRPr>
                <a:solidFill>
                  <a:srgbClr val="141313"/>
                </a:solidFill>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Content Placeholder 2"/>
          <p:cNvSpPr>
            <a:spLocks noGrp="1"/>
          </p:cNvSpPr>
          <p:nvPr>
            <p:ph idx="10"/>
          </p:nvPr>
        </p:nvSpPr>
        <p:spPr>
          <a:xfrm>
            <a:off x="1162051" y="1351456"/>
            <a:ext cx="6339831" cy="415204"/>
          </a:xfrm>
        </p:spPr>
        <p:txBody>
          <a:bodyPr/>
          <a:lstStyle>
            <a:lvl1pPr>
              <a:spcAft>
                <a:spcPts val="0"/>
              </a:spcAft>
              <a:defRPr cap="none">
                <a:solidFill>
                  <a:srgbClr val="FD7B17"/>
                </a:solidFill>
              </a:defRPr>
            </a:lvl1pPr>
          </a:lstStyle>
          <a:p>
            <a:pPr lvl="0"/>
            <a:r>
              <a:rPr lang="en-GB"/>
              <a:t>Click to edit Master text styles</a:t>
            </a:r>
          </a:p>
        </p:txBody>
      </p:sp>
    </p:spTree>
    <p:extLst>
      <p:ext uri="{BB962C8B-B14F-4D97-AF65-F5344CB8AC3E}">
        <p14:creationId xmlns:p14="http://schemas.microsoft.com/office/powerpoint/2010/main" val="2961184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sp>
        <p:nvSpPr>
          <p:cNvPr id="11" name="Content Placeholder 10"/>
          <p:cNvSpPr>
            <a:spLocks noGrp="1"/>
          </p:cNvSpPr>
          <p:nvPr>
            <p:ph sz="quarter" idx="11"/>
          </p:nvPr>
        </p:nvSpPr>
        <p:spPr>
          <a:xfrm>
            <a:off x="0" y="10065"/>
            <a:ext cx="9144000" cy="6856413"/>
          </a:xfrm>
          <a:solidFill>
            <a:schemeClr val="tx1">
              <a:lumMod val="75000"/>
              <a:lumOff val="25000"/>
            </a:schemeClr>
          </a:solidFill>
          <a:ln>
            <a:solidFill>
              <a:schemeClr val="tx1">
                <a:lumMod val="75000"/>
                <a:lumOff val="25000"/>
              </a:schemeClr>
            </a:solidFill>
          </a:ln>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Content Placeholder 10"/>
          <p:cNvSpPr>
            <a:spLocks noGrp="1"/>
          </p:cNvSpPr>
          <p:nvPr>
            <p:ph sz="quarter" idx="12"/>
          </p:nvPr>
        </p:nvSpPr>
        <p:spPr>
          <a:xfrm>
            <a:off x="7779176" y="10065"/>
            <a:ext cx="1244175" cy="1755007"/>
          </a:xfrm>
          <a:solidFill>
            <a:schemeClr val="accent3"/>
          </a:solidFill>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Title 1"/>
          <p:cNvSpPr>
            <a:spLocks noGrp="1"/>
          </p:cNvSpPr>
          <p:nvPr>
            <p:ph type="title"/>
          </p:nvPr>
        </p:nvSpPr>
        <p:spPr/>
        <p:txBody>
          <a:bodyPr/>
          <a:lstStyle>
            <a:lvl1pPr>
              <a:defRPr>
                <a:solidFill>
                  <a:srgbClr val="FFFFFE"/>
                </a:solidFill>
              </a:defRPr>
            </a:lvl1pPr>
          </a:lstStyle>
          <a:p>
            <a:r>
              <a:rPr lang="en-GB"/>
              <a:t>Click to edit Master title style</a:t>
            </a:r>
            <a:endParaRPr lang="en-US"/>
          </a:p>
        </p:txBody>
      </p:sp>
      <p:sp>
        <p:nvSpPr>
          <p:cNvPr id="3" name="Content Placeholder 2"/>
          <p:cNvSpPr>
            <a:spLocks noGrp="1"/>
          </p:cNvSpPr>
          <p:nvPr>
            <p:ph idx="1"/>
          </p:nvPr>
        </p:nvSpPr>
        <p:spPr>
          <a:xfrm>
            <a:off x="1162051" y="2050145"/>
            <a:ext cx="6339831" cy="4117217"/>
          </a:xfrm>
        </p:spPr>
        <p:txBody>
          <a:bodyPr/>
          <a:lstStyle>
            <a:lvl1pPr>
              <a:defRPr sz="1400" cap="none">
                <a:solidFill>
                  <a:srgbClr val="FFFFFE"/>
                </a:solidFill>
              </a:defRPr>
            </a:lvl1pPr>
            <a:lvl2pPr>
              <a:defRPr sz="1400">
                <a:solidFill>
                  <a:srgbClr val="FFFFFE"/>
                </a:solidFill>
              </a:defRPr>
            </a:lvl2pPr>
            <a:lvl3pPr>
              <a:defRPr sz="1400">
                <a:solidFill>
                  <a:srgbClr val="FFFFFE"/>
                </a:solidFill>
              </a:defRPr>
            </a:lvl3pPr>
            <a:lvl4pPr>
              <a:defRPr sz="1400">
                <a:solidFill>
                  <a:srgbClr val="FFFFFE"/>
                </a:solidFill>
              </a:defRPr>
            </a:lvl4pPr>
            <a:lvl5pPr>
              <a:defRPr sz="1400">
                <a:solidFill>
                  <a:srgbClr val="FFFFFE"/>
                </a:solidFill>
              </a:defRPr>
            </a:lvl5pPr>
          </a:lstStyle>
          <a:p>
            <a:pPr lvl="0"/>
            <a:r>
              <a:rPr lang="en-GB"/>
              <a:t>Click to edit Master text styles</a:t>
            </a:r>
          </a:p>
        </p:txBody>
      </p:sp>
      <p:sp>
        <p:nvSpPr>
          <p:cNvPr id="7" name="Content Placeholder 2"/>
          <p:cNvSpPr>
            <a:spLocks noGrp="1"/>
          </p:cNvSpPr>
          <p:nvPr>
            <p:ph idx="10"/>
          </p:nvPr>
        </p:nvSpPr>
        <p:spPr>
          <a:xfrm>
            <a:off x="1162051" y="1351456"/>
            <a:ext cx="6339831" cy="415204"/>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cap="none">
                <a:solidFill>
                  <a:srgbClr val="FFFFFE"/>
                </a:solidFill>
              </a:defRPr>
            </a:lvl1pPr>
          </a:lstStyle>
          <a:p>
            <a:pPr lvl="0"/>
            <a:r>
              <a:rPr lang="en-GB"/>
              <a:t>Click to edit Master text styles</a:t>
            </a:r>
          </a:p>
        </p:txBody>
      </p:sp>
    </p:spTree>
    <p:extLst>
      <p:ext uri="{BB962C8B-B14F-4D97-AF65-F5344CB8AC3E}">
        <p14:creationId xmlns:p14="http://schemas.microsoft.com/office/powerpoint/2010/main" val="2443605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62051" y="773415"/>
            <a:ext cx="6339831" cy="684000"/>
          </a:xfrm>
        </p:spPr>
        <p:txBody>
          <a:bodyPr/>
          <a:lstStyle/>
          <a:p>
            <a:r>
              <a:rPr lang="en-GB"/>
              <a:t>Click to edit Master title style</a:t>
            </a:r>
            <a:endParaRPr lang="en-US"/>
          </a:p>
        </p:txBody>
      </p:sp>
      <p:sp>
        <p:nvSpPr>
          <p:cNvPr id="3" name="Content Placeholder 2"/>
          <p:cNvSpPr>
            <a:spLocks noGrp="1"/>
          </p:cNvSpPr>
          <p:nvPr>
            <p:ph idx="1"/>
          </p:nvPr>
        </p:nvSpPr>
        <p:spPr/>
        <p:txBody>
          <a:bodyPr/>
          <a:lstStyle>
            <a:lvl2pPr>
              <a:defRPr>
                <a:solidFill>
                  <a:srgbClr val="141313"/>
                </a:solidFill>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Content Placeholder 2"/>
          <p:cNvSpPr>
            <a:spLocks noGrp="1"/>
          </p:cNvSpPr>
          <p:nvPr>
            <p:ph idx="10"/>
          </p:nvPr>
        </p:nvSpPr>
        <p:spPr>
          <a:xfrm>
            <a:off x="1162051" y="1351456"/>
            <a:ext cx="6339831" cy="415204"/>
          </a:xfrm>
        </p:spPr>
        <p:txBody>
          <a:bodyPr/>
          <a:lstStyle>
            <a:lvl1pPr>
              <a:spcAft>
                <a:spcPts val="0"/>
              </a:spcAft>
              <a:defRPr cap="none">
                <a:solidFill>
                  <a:srgbClr val="A1C836"/>
                </a:solidFill>
              </a:defRPr>
            </a:lvl1pPr>
          </a:lstStyle>
          <a:p>
            <a:pPr lvl="0"/>
            <a:r>
              <a:rPr lang="en-GB"/>
              <a:t>Click to edit Master text styles</a:t>
            </a:r>
          </a:p>
        </p:txBody>
      </p:sp>
      <p:sp>
        <p:nvSpPr>
          <p:cNvPr id="6" name="Content Placeholder 10"/>
          <p:cNvSpPr>
            <a:spLocks noGrp="1"/>
          </p:cNvSpPr>
          <p:nvPr>
            <p:ph sz="quarter" idx="12"/>
          </p:nvPr>
        </p:nvSpPr>
        <p:spPr>
          <a:xfrm>
            <a:off x="7779176" y="10065"/>
            <a:ext cx="1244175" cy="1755007"/>
          </a:xfrm>
          <a:solidFill>
            <a:srgbClr val="B2B3B2"/>
          </a:solidFill>
        </p:spPr>
        <p:txBody>
          <a:bodyPr/>
          <a:lstStyle>
            <a:lvl1pPr>
              <a:defRPr sz="1200"/>
            </a:lvl1pPr>
          </a:lstStyle>
          <a:p>
            <a:pPr lvl="0"/>
            <a:r>
              <a:rPr lang="en-GB"/>
              <a:t>Click to edit Master text styles</a:t>
            </a:r>
          </a:p>
        </p:txBody>
      </p:sp>
      <p:sp>
        <p:nvSpPr>
          <p:cNvPr id="8" name="Content Placeholder 10"/>
          <p:cNvSpPr>
            <a:spLocks noGrp="1"/>
          </p:cNvSpPr>
          <p:nvPr>
            <p:ph sz="quarter" idx="13"/>
          </p:nvPr>
        </p:nvSpPr>
        <p:spPr>
          <a:xfrm>
            <a:off x="7779176" y="2381413"/>
            <a:ext cx="1244175" cy="1755007"/>
          </a:xfrm>
          <a:solidFill>
            <a:schemeClr val="bg1"/>
          </a:solidFill>
        </p:spPr>
        <p:txBody>
          <a:bodyPr/>
          <a:lstStyle>
            <a:lvl1pPr>
              <a:defRPr sz="1200" baseline="0"/>
            </a:lvl1pPr>
          </a:lstStyle>
          <a:p>
            <a:pPr lvl="0"/>
            <a:r>
              <a:rPr lang="en-GB"/>
              <a:t>Click to edit Master text styles</a:t>
            </a:r>
          </a:p>
        </p:txBody>
      </p:sp>
    </p:spTree>
    <p:extLst>
      <p:ext uri="{BB962C8B-B14F-4D97-AF65-F5344CB8AC3E}">
        <p14:creationId xmlns:p14="http://schemas.microsoft.com/office/powerpoint/2010/main" val="1378232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62050" y="773113"/>
            <a:ext cx="6340475" cy="539750"/>
          </a:xfrm>
          <a:prstGeom prst="rect">
            <a:avLst/>
          </a:prstGeom>
        </p:spPr>
        <p:txBody>
          <a:bodyPr vert="horz" lIns="0" tIns="0" rIns="0" bIns="0" rtlCol="0" anchor="t" anchorCtr="0">
            <a:noAutofit/>
          </a:bodyPr>
          <a:lstStyle/>
          <a:p>
            <a:r>
              <a:rPr lang="en-GB"/>
              <a:t>Click to edit Master title style</a:t>
            </a:r>
            <a:endParaRPr lang="en-US"/>
          </a:p>
        </p:txBody>
      </p:sp>
      <p:sp>
        <p:nvSpPr>
          <p:cNvPr id="3" name="Text Placeholder 2"/>
          <p:cNvSpPr>
            <a:spLocks noGrp="1"/>
          </p:cNvSpPr>
          <p:nvPr>
            <p:ph type="body" idx="1"/>
          </p:nvPr>
        </p:nvSpPr>
        <p:spPr>
          <a:xfrm>
            <a:off x="1162050" y="2381250"/>
            <a:ext cx="6340475" cy="3822700"/>
          </a:xfrm>
          <a:prstGeom prst="rect">
            <a:avLst/>
          </a:prstGeom>
        </p:spPr>
        <p:txBody>
          <a:bodyPr vert="horz" lIns="0" tIns="0" rIns="0" bIns="0" rtlCol="0" anchor="t" anchorCtr="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Rectangle 9"/>
          <p:cNvSpPr/>
          <p:nvPr userDrawn="1"/>
        </p:nvSpPr>
        <p:spPr>
          <a:xfrm>
            <a:off x="7681913" y="0"/>
            <a:ext cx="1462087"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98D003"/>
              </a:solidFill>
            </a:endParaRPr>
          </a:p>
        </p:txBody>
      </p:sp>
      <p:pic>
        <p:nvPicPr>
          <p:cNvPr id="3077" name="Picture 6"/>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7775575" y="9525"/>
            <a:ext cx="1244600" cy="176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2014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457200" rtl="0" eaLnBrk="0" fontAlgn="base" hangingPunct="0">
        <a:spcBef>
          <a:spcPct val="0"/>
        </a:spcBef>
        <a:spcAft>
          <a:spcPct val="0"/>
        </a:spcAft>
        <a:defRPr sz="3800" kern="1200" cap="all" spc="300">
          <a:solidFill>
            <a:srgbClr val="FD7B17"/>
          </a:solidFill>
          <a:latin typeface="Arial"/>
          <a:ea typeface="MS PGothic" pitchFamily="34" charset="-128"/>
          <a:cs typeface="Arial"/>
        </a:defRPr>
      </a:lvl1pPr>
      <a:lvl2pPr algn="l" defTabSz="457200" rtl="0" eaLnBrk="0" fontAlgn="base" hangingPunct="0">
        <a:spcBef>
          <a:spcPct val="0"/>
        </a:spcBef>
        <a:spcAft>
          <a:spcPct val="0"/>
        </a:spcAft>
        <a:defRPr sz="3800">
          <a:solidFill>
            <a:srgbClr val="FD7B17"/>
          </a:solidFill>
          <a:latin typeface="Arial" pitchFamily="34" charset="0"/>
          <a:ea typeface="MS PGothic" pitchFamily="34" charset="-128"/>
          <a:cs typeface="Arial" pitchFamily="34" charset="0"/>
        </a:defRPr>
      </a:lvl2pPr>
      <a:lvl3pPr algn="l" defTabSz="457200" rtl="0" eaLnBrk="0" fontAlgn="base" hangingPunct="0">
        <a:spcBef>
          <a:spcPct val="0"/>
        </a:spcBef>
        <a:spcAft>
          <a:spcPct val="0"/>
        </a:spcAft>
        <a:defRPr sz="3800">
          <a:solidFill>
            <a:srgbClr val="FD7B17"/>
          </a:solidFill>
          <a:latin typeface="Arial" pitchFamily="34" charset="0"/>
          <a:ea typeface="MS PGothic" pitchFamily="34" charset="-128"/>
          <a:cs typeface="Arial" pitchFamily="34" charset="0"/>
        </a:defRPr>
      </a:lvl3pPr>
      <a:lvl4pPr algn="l" defTabSz="457200" rtl="0" eaLnBrk="0" fontAlgn="base" hangingPunct="0">
        <a:spcBef>
          <a:spcPct val="0"/>
        </a:spcBef>
        <a:spcAft>
          <a:spcPct val="0"/>
        </a:spcAft>
        <a:defRPr sz="3800">
          <a:solidFill>
            <a:srgbClr val="FD7B17"/>
          </a:solidFill>
          <a:latin typeface="Arial" pitchFamily="34" charset="0"/>
          <a:ea typeface="MS PGothic" pitchFamily="34" charset="-128"/>
          <a:cs typeface="Arial" pitchFamily="34" charset="0"/>
        </a:defRPr>
      </a:lvl4pPr>
      <a:lvl5pPr algn="l" defTabSz="457200" rtl="0" eaLnBrk="0" fontAlgn="base" hangingPunct="0">
        <a:spcBef>
          <a:spcPct val="0"/>
        </a:spcBef>
        <a:spcAft>
          <a:spcPct val="0"/>
        </a:spcAft>
        <a:defRPr sz="3800">
          <a:solidFill>
            <a:srgbClr val="FD7B17"/>
          </a:solidFill>
          <a:latin typeface="Arial" pitchFamily="34" charset="0"/>
          <a:ea typeface="MS PGothic" pitchFamily="34" charset="-128"/>
          <a:cs typeface="Arial" pitchFamily="34" charset="0"/>
        </a:defRPr>
      </a:lvl5pPr>
      <a:lvl6pPr marL="457200" algn="l" defTabSz="457200" rtl="0" fontAlgn="base">
        <a:spcBef>
          <a:spcPct val="0"/>
        </a:spcBef>
        <a:spcAft>
          <a:spcPct val="0"/>
        </a:spcAft>
        <a:defRPr sz="3800">
          <a:solidFill>
            <a:srgbClr val="FD7B17"/>
          </a:solidFill>
          <a:latin typeface="Arial" pitchFamily="34" charset="0"/>
          <a:ea typeface="MS PGothic" pitchFamily="34" charset="-128"/>
        </a:defRPr>
      </a:lvl6pPr>
      <a:lvl7pPr marL="914400" algn="l" defTabSz="457200" rtl="0" fontAlgn="base">
        <a:spcBef>
          <a:spcPct val="0"/>
        </a:spcBef>
        <a:spcAft>
          <a:spcPct val="0"/>
        </a:spcAft>
        <a:defRPr sz="3800">
          <a:solidFill>
            <a:srgbClr val="FD7B17"/>
          </a:solidFill>
          <a:latin typeface="Arial" pitchFamily="34" charset="0"/>
          <a:ea typeface="MS PGothic" pitchFamily="34" charset="-128"/>
        </a:defRPr>
      </a:lvl7pPr>
      <a:lvl8pPr marL="1371600" algn="l" defTabSz="457200" rtl="0" fontAlgn="base">
        <a:spcBef>
          <a:spcPct val="0"/>
        </a:spcBef>
        <a:spcAft>
          <a:spcPct val="0"/>
        </a:spcAft>
        <a:defRPr sz="3800">
          <a:solidFill>
            <a:srgbClr val="FD7B17"/>
          </a:solidFill>
          <a:latin typeface="Arial" pitchFamily="34" charset="0"/>
          <a:ea typeface="MS PGothic" pitchFamily="34" charset="-128"/>
        </a:defRPr>
      </a:lvl8pPr>
      <a:lvl9pPr marL="1828800" algn="l" defTabSz="457200" rtl="0" fontAlgn="base">
        <a:spcBef>
          <a:spcPct val="0"/>
        </a:spcBef>
        <a:spcAft>
          <a:spcPct val="0"/>
        </a:spcAft>
        <a:defRPr sz="3800">
          <a:solidFill>
            <a:srgbClr val="FD7B17"/>
          </a:solidFill>
          <a:latin typeface="Arial" pitchFamily="34" charset="0"/>
          <a:ea typeface="MS PGothic" pitchFamily="34" charset="-128"/>
        </a:defRPr>
      </a:lvl9pPr>
    </p:titleStyle>
    <p:bodyStyle>
      <a:lvl1pPr marL="342900" indent="-342900" algn="l" defTabSz="457200" rtl="0" eaLnBrk="0" fontAlgn="base" hangingPunct="0">
        <a:spcBef>
          <a:spcPct val="0"/>
        </a:spcBef>
        <a:spcAft>
          <a:spcPts val="1200"/>
        </a:spcAft>
        <a:buFont typeface="Arial" pitchFamily="34" charset="0"/>
        <a:defRPr sz="2200" kern="1200" cap="all">
          <a:solidFill>
            <a:schemeClr val="tx1"/>
          </a:solidFill>
          <a:latin typeface="Arial"/>
          <a:ea typeface="MS PGothic" pitchFamily="34" charset="-128"/>
          <a:cs typeface="Arial"/>
        </a:defRPr>
      </a:lvl1pPr>
      <a:lvl2pPr marL="742950" indent="-285750" algn="l" defTabSz="457200" rtl="0" eaLnBrk="0" fontAlgn="base" hangingPunct="0">
        <a:spcBef>
          <a:spcPct val="0"/>
        </a:spcBef>
        <a:spcAft>
          <a:spcPts val="1200"/>
        </a:spcAft>
        <a:buFont typeface="Arial" pitchFamily="34" charset="0"/>
        <a:defRPr sz="2200" kern="1200">
          <a:solidFill>
            <a:schemeClr val="tx1"/>
          </a:solidFill>
          <a:latin typeface="Arial"/>
          <a:ea typeface="MS PGothic" pitchFamily="34" charset="-128"/>
          <a:cs typeface="Arial"/>
        </a:defRPr>
      </a:lvl2pPr>
      <a:lvl3pPr marL="179388" indent="-179388" algn="l" defTabSz="457200" rtl="0" eaLnBrk="0" fontAlgn="base" hangingPunct="0">
        <a:spcBef>
          <a:spcPct val="0"/>
        </a:spcBef>
        <a:spcAft>
          <a:spcPts val="1200"/>
        </a:spcAft>
        <a:buFont typeface="Arial" pitchFamily="34" charset="0"/>
        <a:buChar char="•"/>
        <a:defRPr sz="2200" kern="1200">
          <a:solidFill>
            <a:schemeClr val="tx1"/>
          </a:solidFill>
          <a:latin typeface="Arial"/>
          <a:ea typeface="MS PGothic" pitchFamily="34" charset="-128"/>
          <a:cs typeface="Arial"/>
        </a:defRPr>
      </a:lvl3pPr>
      <a:lvl4pPr marL="358775" indent="-179388" algn="l" defTabSz="457200" rtl="0" eaLnBrk="0" fontAlgn="base" hangingPunct="0">
        <a:spcBef>
          <a:spcPct val="0"/>
        </a:spcBef>
        <a:spcAft>
          <a:spcPts val="1200"/>
        </a:spcAft>
        <a:buFont typeface="Arial" pitchFamily="34" charset="0"/>
        <a:buChar char="–"/>
        <a:defRPr kern="1200">
          <a:solidFill>
            <a:schemeClr val="tx1"/>
          </a:solidFill>
          <a:latin typeface="Arial"/>
          <a:ea typeface="MS PGothic" pitchFamily="34" charset="-128"/>
          <a:cs typeface="Arial"/>
        </a:defRPr>
      </a:lvl4pPr>
      <a:lvl5pPr marL="536575" indent="-177800" algn="l" defTabSz="457200" rtl="0" eaLnBrk="0" fontAlgn="base" hangingPunct="0">
        <a:spcBef>
          <a:spcPct val="0"/>
        </a:spcBef>
        <a:spcAft>
          <a:spcPts val="1200"/>
        </a:spcAft>
        <a:buFont typeface="Arial" pitchFamily="34" charset="0"/>
        <a:buChar char="»"/>
        <a:defRPr kern="1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image" Target="../media/image20.png"/><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5.png"/><Relationship Id="rId11" Type="http://schemas.openxmlformats.org/officeDocument/2006/relationships/image" Target="../media/image9.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26.png"/><Relationship Id="rId10" Type="http://schemas.openxmlformats.org/officeDocument/2006/relationships/image" Target="../media/image36.png"/><Relationship Id="rId4" Type="http://schemas.openxmlformats.org/officeDocument/2006/relationships/image" Target="../media/image31.png"/><Relationship Id="rId9" Type="http://schemas.openxmlformats.org/officeDocument/2006/relationships/image" Target="../media/image35.png"/></Relationships>
</file>

<file path=ppt/slides/_rels/slide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42.png"/></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9.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 Id="rId9" Type="http://schemas.openxmlformats.org/officeDocument/2006/relationships/image" Target="../media/image53.svg"/></Relationships>
</file>

<file path=ppt/slides/slide1.xml><?xml version="1.0" encoding="utf-8"?>
<p:sld xmlns:a="http://schemas.openxmlformats.org/drawingml/2006/main" xmlns:r="http://schemas.openxmlformats.org/officeDocument/2006/relationships" xmlns:p="http://schemas.openxmlformats.org/presentationml/2006/main" show="0">
  <p:cSld>
    <p:bg>
      <p:bgPr>
        <a:solidFill>
          <a:schemeClr val="accent1"/>
        </a:solidFill>
        <a:effectLst/>
      </p:bgPr>
    </p:bg>
    <p:spTree>
      <p:nvGrpSpPr>
        <p:cNvPr id="1" name=""/>
        <p:cNvGrpSpPr/>
        <p:nvPr/>
      </p:nvGrpSpPr>
      <p:grpSpPr>
        <a:xfrm>
          <a:off x="0" y="0"/>
          <a:ext cx="0" cy="0"/>
          <a:chOff x="0" y="0"/>
          <a:chExt cx="0" cy="0"/>
        </a:xfrm>
      </p:grpSpPr>
      <p:pic>
        <p:nvPicPr>
          <p:cNvPr id="6" name="Picture 5" descr="A close up of a sign&#10;&#10;Description automatically generated">
            <a:extLst>
              <a:ext uri="{FF2B5EF4-FFF2-40B4-BE49-F238E27FC236}">
                <a16:creationId xmlns:a16="http://schemas.microsoft.com/office/drawing/2014/main" id="{EDEA9E8D-640E-48B9-9D45-A71360E122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7141" y="-13756"/>
            <a:ext cx="1673594" cy="1733812"/>
          </a:xfrm>
          <a:prstGeom prst="rect">
            <a:avLst/>
          </a:prstGeom>
        </p:spPr>
      </p:pic>
      <p:pic>
        <p:nvPicPr>
          <p:cNvPr id="7" name="Picture 6">
            <a:extLst>
              <a:ext uri="{FF2B5EF4-FFF2-40B4-BE49-F238E27FC236}">
                <a16:creationId xmlns:a16="http://schemas.microsoft.com/office/drawing/2014/main" id="{69138598-32E5-4FAE-9F8A-743A914A5F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6757" y="4412799"/>
            <a:ext cx="3788592" cy="2365466"/>
          </a:xfrm>
          <a:prstGeom prst="rect">
            <a:avLst/>
          </a:prstGeom>
        </p:spPr>
      </p:pic>
      <p:pic>
        <p:nvPicPr>
          <p:cNvPr id="10" name="Picture 9">
            <a:extLst>
              <a:ext uri="{FF2B5EF4-FFF2-40B4-BE49-F238E27FC236}">
                <a16:creationId xmlns:a16="http://schemas.microsoft.com/office/drawing/2014/main" id="{F9E9FD5C-40A2-4A0D-8B0E-C169EDC86B7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196084" y="2964900"/>
            <a:ext cx="3090493" cy="3787821"/>
          </a:xfrm>
          <a:prstGeom prst="rect">
            <a:avLst/>
          </a:prstGeom>
        </p:spPr>
      </p:pic>
      <p:pic>
        <p:nvPicPr>
          <p:cNvPr id="3" name="Picture 2">
            <a:extLst>
              <a:ext uri="{FF2B5EF4-FFF2-40B4-BE49-F238E27FC236}">
                <a16:creationId xmlns:a16="http://schemas.microsoft.com/office/drawing/2014/main" id="{210120F1-3D91-4E50-9BCD-86E252E3F4C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757" y="79735"/>
            <a:ext cx="3130287" cy="2365465"/>
          </a:xfrm>
          <a:prstGeom prst="rect">
            <a:avLst/>
          </a:prstGeom>
        </p:spPr>
      </p:pic>
      <p:sp>
        <p:nvSpPr>
          <p:cNvPr id="2" name="TextBox 1">
            <a:extLst>
              <a:ext uri="{FF2B5EF4-FFF2-40B4-BE49-F238E27FC236}">
                <a16:creationId xmlns:a16="http://schemas.microsoft.com/office/drawing/2014/main" id="{0B6A9C95-DE90-F956-C17D-8F0121D0CC84}"/>
              </a:ext>
            </a:extLst>
          </p:cNvPr>
          <p:cNvSpPr txBox="1"/>
          <p:nvPr/>
        </p:nvSpPr>
        <p:spPr>
          <a:xfrm>
            <a:off x="4181830" y="4558560"/>
            <a:ext cx="1880358" cy="1384995"/>
          </a:xfrm>
          <a:prstGeom prst="rect">
            <a:avLst/>
          </a:prstGeom>
          <a:solidFill>
            <a:schemeClr val="bg1"/>
          </a:solidFill>
        </p:spPr>
        <p:txBody>
          <a:bodyPr wrap="square" rtlCol="0">
            <a:spAutoFit/>
          </a:bodyPr>
          <a:lstStyle/>
          <a:p>
            <a:r>
              <a:rPr lang="en-GB" sz="2800" dirty="0">
                <a:latin typeface="Swiss721 BlkCn BT" panose="020B0806030502040204" pitchFamily="34" charset="0"/>
                <a:cs typeface="Swiss721 BlkCn BT" panose="020B0806030502040204" pitchFamily="34" charset="0"/>
              </a:rPr>
              <a:t>Travelling to your new school</a:t>
            </a:r>
          </a:p>
        </p:txBody>
      </p:sp>
      <p:pic>
        <p:nvPicPr>
          <p:cNvPr id="5" name="Picture 4">
            <a:extLst>
              <a:ext uri="{FF2B5EF4-FFF2-40B4-BE49-F238E27FC236}">
                <a16:creationId xmlns:a16="http://schemas.microsoft.com/office/drawing/2014/main" id="{02E1A915-E724-4DA8-BD53-F0EA3174E1CF}"/>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rot="157066">
            <a:off x="2357806" y="1066778"/>
            <a:ext cx="4758670" cy="3796243"/>
          </a:xfrm>
          <a:prstGeom prst="rect">
            <a:avLst/>
          </a:prstGeom>
        </p:spPr>
      </p:pic>
    </p:spTree>
    <p:extLst>
      <p:ext uri="{BB962C8B-B14F-4D97-AF65-F5344CB8AC3E}">
        <p14:creationId xmlns:p14="http://schemas.microsoft.com/office/powerpoint/2010/main" val="18016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E1A915-E724-4DA8-BD53-F0EA3174E1C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rot="157066">
            <a:off x="2231043" y="1189218"/>
            <a:ext cx="4758670" cy="3796243"/>
          </a:xfrm>
          <a:prstGeom prst="rect">
            <a:avLst/>
          </a:prstGeom>
        </p:spPr>
      </p:pic>
      <p:pic>
        <p:nvPicPr>
          <p:cNvPr id="6" name="Picture 5" descr="A close up of a sign&#10;&#10;Description automatically generated">
            <a:extLst>
              <a:ext uri="{FF2B5EF4-FFF2-40B4-BE49-F238E27FC236}">
                <a16:creationId xmlns:a16="http://schemas.microsoft.com/office/drawing/2014/main" id="{EDEA9E8D-640E-48B9-9D45-A71360E122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8237" y="129047"/>
            <a:ext cx="1840728" cy="1906960"/>
          </a:xfrm>
          <a:prstGeom prst="rect">
            <a:avLst/>
          </a:prstGeom>
        </p:spPr>
      </p:pic>
      <p:pic>
        <p:nvPicPr>
          <p:cNvPr id="7" name="Picture 6">
            <a:extLst>
              <a:ext uri="{FF2B5EF4-FFF2-40B4-BE49-F238E27FC236}">
                <a16:creationId xmlns:a16="http://schemas.microsoft.com/office/drawing/2014/main" id="{69138598-32E5-4FAE-9F8A-743A914A5F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52537" y="4176074"/>
            <a:ext cx="3788592" cy="2365466"/>
          </a:xfrm>
          <a:prstGeom prst="rect">
            <a:avLst/>
          </a:prstGeom>
        </p:spPr>
      </p:pic>
      <p:pic>
        <p:nvPicPr>
          <p:cNvPr id="10" name="Picture 9">
            <a:extLst>
              <a:ext uri="{FF2B5EF4-FFF2-40B4-BE49-F238E27FC236}">
                <a16:creationId xmlns:a16="http://schemas.microsoft.com/office/drawing/2014/main" id="{F9E9FD5C-40A2-4A0D-8B0E-C169EDC86B7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6056405" y="3016803"/>
            <a:ext cx="3087595" cy="3784269"/>
          </a:xfrm>
          <a:prstGeom prst="rect">
            <a:avLst/>
          </a:prstGeom>
        </p:spPr>
      </p:pic>
    </p:spTree>
    <p:extLst>
      <p:ext uri="{BB962C8B-B14F-4D97-AF65-F5344CB8AC3E}">
        <p14:creationId xmlns:p14="http://schemas.microsoft.com/office/powerpoint/2010/main" val="3936956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B4C4A6F4-B34C-4DF3-A8DA-911E27B038ED}"/>
              </a:ext>
            </a:extLst>
          </p:cNvPr>
          <p:cNvSpPr/>
          <p:nvPr/>
        </p:nvSpPr>
        <p:spPr>
          <a:xfrm>
            <a:off x="0" y="2248097"/>
            <a:ext cx="3207044" cy="2097464"/>
          </a:xfrm>
          <a:custGeom>
            <a:avLst/>
            <a:gdLst>
              <a:gd name="connsiteX0" fmla="*/ 0 w 4019722"/>
              <a:gd name="connsiteY0" fmla="*/ 4668982 h 4668982"/>
              <a:gd name="connsiteX1" fmla="*/ 138545 w 4019722"/>
              <a:gd name="connsiteY1" fmla="*/ 4544291 h 4668982"/>
              <a:gd name="connsiteX2" fmla="*/ 249382 w 4019722"/>
              <a:gd name="connsiteY2" fmla="*/ 4419600 h 4668982"/>
              <a:gd name="connsiteX3" fmla="*/ 290945 w 4019722"/>
              <a:gd name="connsiteY3" fmla="*/ 4391891 h 4668982"/>
              <a:gd name="connsiteX4" fmla="*/ 374072 w 4019722"/>
              <a:gd name="connsiteY4" fmla="*/ 4308764 h 4668982"/>
              <a:gd name="connsiteX5" fmla="*/ 443345 w 4019722"/>
              <a:gd name="connsiteY5" fmla="*/ 4267200 h 4668982"/>
              <a:gd name="connsiteX6" fmla="*/ 484909 w 4019722"/>
              <a:gd name="connsiteY6" fmla="*/ 4239491 h 4668982"/>
              <a:gd name="connsiteX7" fmla="*/ 609600 w 4019722"/>
              <a:gd name="connsiteY7" fmla="*/ 4184073 h 4668982"/>
              <a:gd name="connsiteX8" fmla="*/ 748145 w 4019722"/>
              <a:gd name="connsiteY8" fmla="*/ 4156364 h 4668982"/>
              <a:gd name="connsiteX9" fmla="*/ 789709 w 4019722"/>
              <a:gd name="connsiteY9" fmla="*/ 4142509 h 4668982"/>
              <a:gd name="connsiteX10" fmla="*/ 1274618 w 4019722"/>
              <a:gd name="connsiteY10" fmla="*/ 4156364 h 4668982"/>
              <a:gd name="connsiteX11" fmla="*/ 1330036 w 4019722"/>
              <a:gd name="connsiteY11" fmla="*/ 4170219 h 4668982"/>
              <a:gd name="connsiteX12" fmla="*/ 1468582 w 4019722"/>
              <a:gd name="connsiteY12" fmla="*/ 4197928 h 4668982"/>
              <a:gd name="connsiteX13" fmla="*/ 1787236 w 4019722"/>
              <a:gd name="connsiteY13" fmla="*/ 4184073 h 4668982"/>
              <a:gd name="connsiteX14" fmla="*/ 1898072 w 4019722"/>
              <a:gd name="connsiteY14" fmla="*/ 4156364 h 4668982"/>
              <a:gd name="connsiteX15" fmla="*/ 1953491 w 4019722"/>
              <a:gd name="connsiteY15" fmla="*/ 4142509 h 4668982"/>
              <a:gd name="connsiteX16" fmla="*/ 2078182 w 4019722"/>
              <a:gd name="connsiteY16" fmla="*/ 4114800 h 4668982"/>
              <a:gd name="connsiteX17" fmla="*/ 2189018 w 4019722"/>
              <a:gd name="connsiteY17" fmla="*/ 4073237 h 4668982"/>
              <a:gd name="connsiteX18" fmla="*/ 2230582 w 4019722"/>
              <a:gd name="connsiteY18" fmla="*/ 4059382 h 4668982"/>
              <a:gd name="connsiteX19" fmla="*/ 2286000 w 4019722"/>
              <a:gd name="connsiteY19" fmla="*/ 4031673 h 4668982"/>
              <a:gd name="connsiteX20" fmla="*/ 2382982 w 4019722"/>
              <a:gd name="connsiteY20" fmla="*/ 4003964 h 4668982"/>
              <a:gd name="connsiteX21" fmla="*/ 2452254 w 4019722"/>
              <a:gd name="connsiteY21" fmla="*/ 3976255 h 4668982"/>
              <a:gd name="connsiteX22" fmla="*/ 2507672 w 4019722"/>
              <a:gd name="connsiteY22" fmla="*/ 3962400 h 4668982"/>
              <a:gd name="connsiteX23" fmla="*/ 2563091 w 4019722"/>
              <a:gd name="connsiteY23" fmla="*/ 3934691 h 4668982"/>
              <a:gd name="connsiteX24" fmla="*/ 2618509 w 4019722"/>
              <a:gd name="connsiteY24" fmla="*/ 3920837 h 4668982"/>
              <a:gd name="connsiteX25" fmla="*/ 2660072 w 4019722"/>
              <a:gd name="connsiteY25" fmla="*/ 3906982 h 4668982"/>
              <a:gd name="connsiteX26" fmla="*/ 2687782 w 4019722"/>
              <a:gd name="connsiteY26" fmla="*/ 3879273 h 4668982"/>
              <a:gd name="connsiteX27" fmla="*/ 2729345 w 4019722"/>
              <a:gd name="connsiteY27" fmla="*/ 3865419 h 4668982"/>
              <a:gd name="connsiteX28" fmla="*/ 2798618 w 4019722"/>
              <a:gd name="connsiteY28" fmla="*/ 3837709 h 4668982"/>
              <a:gd name="connsiteX29" fmla="*/ 2840182 w 4019722"/>
              <a:gd name="connsiteY29" fmla="*/ 3796146 h 4668982"/>
              <a:gd name="connsiteX30" fmla="*/ 2937163 w 4019722"/>
              <a:gd name="connsiteY30" fmla="*/ 3740728 h 4668982"/>
              <a:gd name="connsiteX31" fmla="*/ 2978727 w 4019722"/>
              <a:gd name="connsiteY31" fmla="*/ 3699164 h 4668982"/>
              <a:gd name="connsiteX32" fmla="*/ 3034145 w 4019722"/>
              <a:gd name="connsiteY32" fmla="*/ 3657600 h 4668982"/>
              <a:gd name="connsiteX33" fmla="*/ 3131127 w 4019722"/>
              <a:gd name="connsiteY33" fmla="*/ 3560619 h 4668982"/>
              <a:gd name="connsiteX34" fmla="*/ 3241963 w 4019722"/>
              <a:gd name="connsiteY34" fmla="*/ 3435928 h 4668982"/>
              <a:gd name="connsiteX35" fmla="*/ 3255818 w 4019722"/>
              <a:gd name="connsiteY35" fmla="*/ 3394364 h 4668982"/>
              <a:gd name="connsiteX36" fmla="*/ 3338945 w 4019722"/>
              <a:gd name="connsiteY36" fmla="*/ 3269673 h 4668982"/>
              <a:gd name="connsiteX37" fmla="*/ 3422072 w 4019722"/>
              <a:gd name="connsiteY37" fmla="*/ 3131128 h 4668982"/>
              <a:gd name="connsiteX38" fmla="*/ 3449782 w 4019722"/>
              <a:gd name="connsiteY38" fmla="*/ 3089564 h 4668982"/>
              <a:gd name="connsiteX39" fmla="*/ 3491345 w 4019722"/>
              <a:gd name="connsiteY39" fmla="*/ 3034146 h 4668982"/>
              <a:gd name="connsiteX40" fmla="*/ 3588327 w 4019722"/>
              <a:gd name="connsiteY40" fmla="*/ 2881746 h 4668982"/>
              <a:gd name="connsiteX41" fmla="*/ 3643745 w 4019722"/>
              <a:gd name="connsiteY41" fmla="*/ 2798619 h 4668982"/>
              <a:gd name="connsiteX42" fmla="*/ 3671454 w 4019722"/>
              <a:gd name="connsiteY42" fmla="*/ 2743200 h 4668982"/>
              <a:gd name="connsiteX43" fmla="*/ 3699163 w 4019722"/>
              <a:gd name="connsiteY43" fmla="*/ 2701637 h 4668982"/>
              <a:gd name="connsiteX44" fmla="*/ 3726872 w 4019722"/>
              <a:gd name="connsiteY44" fmla="*/ 2618509 h 4668982"/>
              <a:gd name="connsiteX45" fmla="*/ 3754582 w 4019722"/>
              <a:gd name="connsiteY45" fmla="*/ 2507673 h 4668982"/>
              <a:gd name="connsiteX46" fmla="*/ 3782291 w 4019722"/>
              <a:gd name="connsiteY46" fmla="*/ 2355273 h 4668982"/>
              <a:gd name="connsiteX47" fmla="*/ 3810000 w 4019722"/>
              <a:gd name="connsiteY47" fmla="*/ 2189019 h 4668982"/>
              <a:gd name="connsiteX48" fmla="*/ 3837709 w 4019722"/>
              <a:gd name="connsiteY48" fmla="*/ 2022764 h 4668982"/>
              <a:gd name="connsiteX49" fmla="*/ 3851563 w 4019722"/>
              <a:gd name="connsiteY49" fmla="*/ 1939637 h 4668982"/>
              <a:gd name="connsiteX50" fmla="*/ 3879272 w 4019722"/>
              <a:gd name="connsiteY50" fmla="*/ 1884219 h 4668982"/>
              <a:gd name="connsiteX51" fmla="*/ 3893127 w 4019722"/>
              <a:gd name="connsiteY51" fmla="*/ 1842655 h 4668982"/>
              <a:gd name="connsiteX52" fmla="*/ 3934691 w 4019722"/>
              <a:gd name="connsiteY52" fmla="*/ 1274619 h 4668982"/>
              <a:gd name="connsiteX53" fmla="*/ 3962400 w 4019722"/>
              <a:gd name="connsiteY53" fmla="*/ 1025237 h 4668982"/>
              <a:gd name="connsiteX54" fmla="*/ 3990109 w 4019722"/>
              <a:gd name="connsiteY54" fmla="*/ 872837 h 4668982"/>
              <a:gd name="connsiteX55" fmla="*/ 4003963 w 4019722"/>
              <a:gd name="connsiteY55" fmla="*/ 762000 h 4668982"/>
              <a:gd name="connsiteX56" fmla="*/ 4017818 w 4019722"/>
              <a:gd name="connsiteY56" fmla="*/ 0 h 4668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019722" h="4668982">
                <a:moveTo>
                  <a:pt x="0" y="4668982"/>
                </a:moveTo>
                <a:cubicBezTo>
                  <a:pt x="36441" y="4639829"/>
                  <a:pt x="112778" y="4582940"/>
                  <a:pt x="138545" y="4544291"/>
                </a:cubicBezTo>
                <a:cubicBezTo>
                  <a:pt x="171861" y="4494317"/>
                  <a:pt x="192441" y="4457561"/>
                  <a:pt x="249382" y="4419600"/>
                </a:cubicBezTo>
                <a:cubicBezTo>
                  <a:pt x="263236" y="4410364"/>
                  <a:pt x="278500" y="4402953"/>
                  <a:pt x="290945" y="4391891"/>
                </a:cubicBezTo>
                <a:cubicBezTo>
                  <a:pt x="320233" y="4365857"/>
                  <a:pt x="340470" y="4328925"/>
                  <a:pt x="374072" y="4308764"/>
                </a:cubicBezTo>
                <a:cubicBezTo>
                  <a:pt x="397163" y="4294909"/>
                  <a:pt x="420510" y="4281472"/>
                  <a:pt x="443345" y="4267200"/>
                </a:cubicBezTo>
                <a:cubicBezTo>
                  <a:pt x="457465" y="4258375"/>
                  <a:pt x="470452" y="4247752"/>
                  <a:pt x="484909" y="4239491"/>
                </a:cubicBezTo>
                <a:cubicBezTo>
                  <a:pt x="518707" y="4220178"/>
                  <a:pt x="573971" y="4195949"/>
                  <a:pt x="609600" y="4184073"/>
                </a:cubicBezTo>
                <a:cubicBezTo>
                  <a:pt x="664801" y="4165673"/>
                  <a:pt x="686761" y="4170005"/>
                  <a:pt x="748145" y="4156364"/>
                </a:cubicBezTo>
                <a:cubicBezTo>
                  <a:pt x="762401" y="4153196"/>
                  <a:pt x="775854" y="4147127"/>
                  <a:pt x="789709" y="4142509"/>
                </a:cubicBezTo>
                <a:cubicBezTo>
                  <a:pt x="951345" y="4147127"/>
                  <a:pt x="1113128" y="4148082"/>
                  <a:pt x="1274618" y="4156364"/>
                </a:cubicBezTo>
                <a:cubicBezTo>
                  <a:pt x="1293634" y="4157339"/>
                  <a:pt x="1311417" y="4166229"/>
                  <a:pt x="1330036" y="4170219"/>
                </a:cubicBezTo>
                <a:cubicBezTo>
                  <a:pt x="1376087" y="4180087"/>
                  <a:pt x="1468582" y="4197928"/>
                  <a:pt x="1468582" y="4197928"/>
                </a:cubicBezTo>
                <a:cubicBezTo>
                  <a:pt x="1574800" y="4193310"/>
                  <a:pt x="1681412" y="4194314"/>
                  <a:pt x="1787236" y="4184073"/>
                </a:cubicBezTo>
                <a:cubicBezTo>
                  <a:pt x="1825141" y="4180405"/>
                  <a:pt x="1861127" y="4165600"/>
                  <a:pt x="1898072" y="4156364"/>
                </a:cubicBezTo>
                <a:cubicBezTo>
                  <a:pt x="1916545" y="4151746"/>
                  <a:pt x="1934819" y="4146243"/>
                  <a:pt x="1953491" y="4142509"/>
                </a:cubicBezTo>
                <a:cubicBezTo>
                  <a:pt x="2001116" y="4132984"/>
                  <a:pt x="2032521" y="4127846"/>
                  <a:pt x="2078182" y="4114800"/>
                </a:cubicBezTo>
                <a:cubicBezTo>
                  <a:pt x="2122211" y="4102220"/>
                  <a:pt x="2142166" y="4090807"/>
                  <a:pt x="2189018" y="4073237"/>
                </a:cubicBezTo>
                <a:cubicBezTo>
                  <a:pt x="2202692" y="4068109"/>
                  <a:pt x="2217159" y="4065135"/>
                  <a:pt x="2230582" y="4059382"/>
                </a:cubicBezTo>
                <a:cubicBezTo>
                  <a:pt x="2249565" y="4051246"/>
                  <a:pt x="2266590" y="4038731"/>
                  <a:pt x="2286000" y="4031673"/>
                </a:cubicBezTo>
                <a:cubicBezTo>
                  <a:pt x="2317597" y="4020183"/>
                  <a:pt x="2351086" y="4014596"/>
                  <a:pt x="2382982" y="4003964"/>
                </a:cubicBezTo>
                <a:cubicBezTo>
                  <a:pt x="2406575" y="3996100"/>
                  <a:pt x="2428661" y="3984120"/>
                  <a:pt x="2452254" y="3976255"/>
                </a:cubicBezTo>
                <a:cubicBezTo>
                  <a:pt x="2470318" y="3970234"/>
                  <a:pt x="2489843" y="3969086"/>
                  <a:pt x="2507672" y="3962400"/>
                </a:cubicBezTo>
                <a:cubicBezTo>
                  <a:pt x="2527010" y="3955148"/>
                  <a:pt x="2543753" y="3941943"/>
                  <a:pt x="2563091" y="3934691"/>
                </a:cubicBezTo>
                <a:cubicBezTo>
                  <a:pt x="2580920" y="3928005"/>
                  <a:pt x="2600200" y="3926068"/>
                  <a:pt x="2618509" y="3920837"/>
                </a:cubicBezTo>
                <a:cubicBezTo>
                  <a:pt x="2632551" y="3916825"/>
                  <a:pt x="2646218" y="3911600"/>
                  <a:pt x="2660072" y="3906982"/>
                </a:cubicBezTo>
                <a:cubicBezTo>
                  <a:pt x="2669309" y="3897746"/>
                  <a:pt x="2676581" y="3885993"/>
                  <a:pt x="2687782" y="3879273"/>
                </a:cubicBezTo>
                <a:cubicBezTo>
                  <a:pt x="2700305" y="3871760"/>
                  <a:pt x="2715671" y="3870547"/>
                  <a:pt x="2729345" y="3865419"/>
                </a:cubicBezTo>
                <a:cubicBezTo>
                  <a:pt x="2752631" y="3856687"/>
                  <a:pt x="2775527" y="3846946"/>
                  <a:pt x="2798618" y="3837709"/>
                </a:cubicBezTo>
                <a:cubicBezTo>
                  <a:pt x="2812473" y="3823855"/>
                  <a:pt x="2824238" y="3807534"/>
                  <a:pt x="2840182" y="3796146"/>
                </a:cubicBezTo>
                <a:cubicBezTo>
                  <a:pt x="2935031" y="3728398"/>
                  <a:pt x="2858633" y="3806170"/>
                  <a:pt x="2937163" y="3740728"/>
                </a:cubicBezTo>
                <a:cubicBezTo>
                  <a:pt x="2952215" y="3728185"/>
                  <a:pt x="2963851" y="3711915"/>
                  <a:pt x="2978727" y="3699164"/>
                </a:cubicBezTo>
                <a:cubicBezTo>
                  <a:pt x="2996259" y="3684137"/>
                  <a:pt x="3017059" y="3673133"/>
                  <a:pt x="3034145" y="3657600"/>
                </a:cubicBezTo>
                <a:cubicBezTo>
                  <a:pt x="3067973" y="3626847"/>
                  <a:pt x="3104554" y="3597821"/>
                  <a:pt x="3131127" y="3560619"/>
                </a:cubicBezTo>
                <a:cubicBezTo>
                  <a:pt x="3210078" y="3450088"/>
                  <a:pt x="3167345" y="3485674"/>
                  <a:pt x="3241963" y="3435928"/>
                </a:cubicBezTo>
                <a:cubicBezTo>
                  <a:pt x="3246581" y="3422073"/>
                  <a:pt x="3249287" y="3407426"/>
                  <a:pt x="3255818" y="3394364"/>
                </a:cubicBezTo>
                <a:cubicBezTo>
                  <a:pt x="3289304" y="3327392"/>
                  <a:pt x="3298338" y="3327683"/>
                  <a:pt x="3338945" y="3269673"/>
                </a:cubicBezTo>
                <a:cubicBezTo>
                  <a:pt x="3444397" y="3119027"/>
                  <a:pt x="3355545" y="3247549"/>
                  <a:pt x="3422072" y="3131128"/>
                </a:cubicBezTo>
                <a:cubicBezTo>
                  <a:pt x="3430333" y="3116671"/>
                  <a:pt x="3440104" y="3103114"/>
                  <a:pt x="3449782" y="3089564"/>
                </a:cubicBezTo>
                <a:cubicBezTo>
                  <a:pt x="3463203" y="3070774"/>
                  <a:pt x="3479710" y="3054091"/>
                  <a:pt x="3491345" y="3034146"/>
                </a:cubicBezTo>
                <a:cubicBezTo>
                  <a:pt x="3581196" y="2880114"/>
                  <a:pt x="3505378" y="2964693"/>
                  <a:pt x="3588327" y="2881746"/>
                </a:cubicBezTo>
                <a:cubicBezTo>
                  <a:pt x="3618048" y="2792584"/>
                  <a:pt x="3578882" y="2889429"/>
                  <a:pt x="3643745" y="2798619"/>
                </a:cubicBezTo>
                <a:cubicBezTo>
                  <a:pt x="3655749" y="2781813"/>
                  <a:pt x="3661207" y="2761132"/>
                  <a:pt x="3671454" y="2743200"/>
                </a:cubicBezTo>
                <a:cubicBezTo>
                  <a:pt x="3679715" y="2728743"/>
                  <a:pt x="3692400" y="2716853"/>
                  <a:pt x="3699163" y="2701637"/>
                </a:cubicBezTo>
                <a:cubicBezTo>
                  <a:pt x="3711026" y="2674946"/>
                  <a:pt x="3719788" y="2646845"/>
                  <a:pt x="3726872" y="2618509"/>
                </a:cubicBezTo>
                <a:cubicBezTo>
                  <a:pt x="3736109" y="2581564"/>
                  <a:pt x="3747114" y="2545016"/>
                  <a:pt x="3754582" y="2507673"/>
                </a:cubicBezTo>
                <a:cubicBezTo>
                  <a:pt x="3766513" y="2448017"/>
                  <a:pt x="3773431" y="2417295"/>
                  <a:pt x="3782291" y="2355273"/>
                </a:cubicBezTo>
                <a:cubicBezTo>
                  <a:pt x="3803913" y="2203917"/>
                  <a:pt x="3784349" y="2291617"/>
                  <a:pt x="3810000" y="2189019"/>
                </a:cubicBezTo>
                <a:cubicBezTo>
                  <a:pt x="3841133" y="1939945"/>
                  <a:pt x="3807195" y="2175336"/>
                  <a:pt x="3837709" y="2022764"/>
                </a:cubicBezTo>
                <a:cubicBezTo>
                  <a:pt x="3843218" y="1995218"/>
                  <a:pt x="3843491" y="1966544"/>
                  <a:pt x="3851563" y="1939637"/>
                </a:cubicBezTo>
                <a:cubicBezTo>
                  <a:pt x="3857498" y="1919855"/>
                  <a:pt x="3871136" y="1903202"/>
                  <a:pt x="3879272" y="1884219"/>
                </a:cubicBezTo>
                <a:cubicBezTo>
                  <a:pt x="3885025" y="1870796"/>
                  <a:pt x="3888509" y="1856510"/>
                  <a:pt x="3893127" y="1842655"/>
                </a:cubicBezTo>
                <a:cubicBezTo>
                  <a:pt x="3906249" y="1645819"/>
                  <a:pt x="3914870" y="1466225"/>
                  <a:pt x="3934691" y="1274619"/>
                </a:cubicBezTo>
                <a:cubicBezTo>
                  <a:pt x="3943297" y="1191424"/>
                  <a:pt x="3945998" y="1107252"/>
                  <a:pt x="3962400" y="1025237"/>
                </a:cubicBezTo>
                <a:cubicBezTo>
                  <a:pt x="3974331" y="965582"/>
                  <a:pt x="3981249" y="934859"/>
                  <a:pt x="3990109" y="872837"/>
                </a:cubicBezTo>
                <a:cubicBezTo>
                  <a:pt x="3995375" y="835978"/>
                  <a:pt x="3999345" y="798946"/>
                  <a:pt x="4003963" y="762000"/>
                </a:cubicBezTo>
                <a:cubicBezTo>
                  <a:pt x="4027297" y="342009"/>
                  <a:pt x="4017818" y="595874"/>
                  <a:pt x="4017818" y="0"/>
                </a:cubicBezTo>
              </a:path>
            </a:pathLst>
          </a:custGeom>
          <a:ln w="19050"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GB"/>
          </a:p>
        </p:txBody>
      </p:sp>
      <p:sp>
        <p:nvSpPr>
          <p:cNvPr id="9" name="Rectangle 8">
            <a:extLst>
              <a:ext uri="{FF2B5EF4-FFF2-40B4-BE49-F238E27FC236}">
                <a16:creationId xmlns:a16="http://schemas.microsoft.com/office/drawing/2014/main" id="{DDD32116-33D3-4831-9197-A53F56076B32}"/>
              </a:ext>
            </a:extLst>
          </p:cNvPr>
          <p:cNvSpPr/>
          <p:nvPr/>
        </p:nvSpPr>
        <p:spPr>
          <a:xfrm>
            <a:off x="4345755" y="2917560"/>
            <a:ext cx="2309567" cy="2097464"/>
          </a:xfrm>
          <a:prstGeom prst="rect">
            <a:avLst/>
          </a:prstGeom>
          <a:solidFill>
            <a:schemeClr val="bg1"/>
          </a:solidFill>
          <a:effectLst>
            <a:outerShdw dist="127000" dir="1800000" algn="t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dirty="0">
                <a:solidFill>
                  <a:schemeClr val="tx1"/>
                </a:solidFill>
                <a:latin typeface="Swiss721 BlkCn BT" panose="020B0806030502040204" pitchFamily="34" charset="0"/>
                <a:cs typeface="Swiss721 BlkCn BT" panose="020B0806030502040204" pitchFamily="34" charset="0"/>
              </a:rPr>
              <a:t>What do you think will be different?</a:t>
            </a:r>
          </a:p>
        </p:txBody>
      </p:sp>
      <p:pic>
        <p:nvPicPr>
          <p:cNvPr id="7" name="Picture 6">
            <a:extLst>
              <a:ext uri="{FF2B5EF4-FFF2-40B4-BE49-F238E27FC236}">
                <a16:creationId xmlns:a16="http://schemas.microsoft.com/office/drawing/2014/main" id="{69138598-32E5-4FAE-9F8A-743A914A5F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52537" y="4176074"/>
            <a:ext cx="3788592" cy="2365466"/>
          </a:xfrm>
          <a:prstGeom prst="rect">
            <a:avLst/>
          </a:prstGeom>
        </p:spPr>
      </p:pic>
      <p:pic>
        <p:nvPicPr>
          <p:cNvPr id="10" name="Picture 9">
            <a:extLst>
              <a:ext uri="{FF2B5EF4-FFF2-40B4-BE49-F238E27FC236}">
                <a16:creationId xmlns:a16="http://schemas.microsoft.com/office/drawing/2014/main" id="{F9E9FD5C-40A2-4A0D-8B0E-C169EDC86B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056320" y="3014814"/>
            <a:ext cx="3087595" cy="3784269"/>
          </a:xfrm>
          <a:prstGeom prst="rect">
            <a:avLst/>
          </a:prstGeom>
        </p:spPr>
      </p:pic>
      <p:pic>
        <p:nvPicPr>
          <p:cNvPr id="12" name="Picture 11" descr="A close up of a sign&#10;&#10;Description automatically generated">
            <a:extLst>
              <a:ext uri="{FF2B5EF4-FFF2-40B4-BE49-F238E27FC236}">
                <a16:creationId xmlns:a16="http://schemas.microsoft.com/office/drawing/2014/main" id="{3F93800A-146A-442E-9FCD-C9E685987D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37141" y="-13756"/>
            <a:ext cx="1673594" cy="1733812"/>
          </a:xfrm>
          <a:prstGeom prst="rect">
            <a:avLst/>
          </a:prstGeom>
        </p:spPr>
      </p:pic>
      <p:pic>
        <p:nvPicPr>
          <p:cNvPr id="13" name="Picture 12">
            <a:extLst>
              <a:ext uri="{FF2B5EF4-FFF2-40B4-BE49-F238E27FC236}">
                <a16:creationId xmlns:a16="http://schemas.microsoft.com/office/drawing/2014/main" id="{F10F3227-7227-421F-8C2C-86EF3460BE1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757" y="79735"/>
            <a:ext cx="3130287" cy="2365465"/>
          </a:xfrm>
          <a:prstGeom prst="rect">
            <a:avLst/>
          </a:prstGeom>
        </p:spPr>
      </p:pic>
      <p:sp>
        <p:nvSpPr>
          <p:cNvPr id="8" name="Rectangle 7">
            <a:extLst>
              <a:ext uri="{FF2B5EF4-FFF2-40B4-BE49-F238E27FC236}">
                <a16:creationId xmlns:a16="http://schemas.microsoft.com/office/drawing/2014/main" id="{BEBFD5D2-7B47-4144-AB6C-F649E28BCE24}"/>
              </a:ext>
            </a:extLst>
          </p:cNvPr>
          <p:cNvSpPr/>
          <p:nvPr/>
        </p:nvSpPr>
        <p:spPr>
          <a:xfrm rot="21246783">
            <a:off x="834939" y="2143316"/>
            <a:ext cx="6412379" cy="1077218"/>
          </a:xfrm>
          <a:prstGeom prst="rect">
            <a:avLst/>
          </a:prstGeom>
          <a:solidFill>
            <a:schemeClr val="accent2"/>
          </a:solidFill>
          <a:ln>
            <a:noFill/>
          </a:ln>
          <a:effectLst>
            <a:outerShdw dist="127000" dir="1800000" algn="tl" rotWithShape="0">
              <a:prstClr val="black">
                <a:alpha val="20000"/>
              </a:prstClr>
            </a:outerShdw>
          </a:effectLst>
        </p:spPr>
        <p:txBody>
          <a:bodyPr wrap="square">
            <a:spAutoFit/>
          </a:bodyPr>
          <a:lstStyle/>
          <a:p>
            <a:pPr algn="ctr"/>
            <a:r>
              <a:rPr lang="en-GB" sz="3200" dirty="0">
                <a:solidFill>
                  <a:schemeClr val="bg2"/>
                </a:solidFill>
                <a:latin typeface="Swiss721 BlkCn BT" panose="020B0806030502040204" pitchFamily="34" charset="0"/>
                <a:cs typeface="Swiss721 BlkCn BT" panose="020B0806030502040204" pitchFamily="34" charset="0"/>
              </a:rPr>
              <a:t>STARTING AT A NEW SCHOOL</a:t>
            </a:r>
          </a:p>
          <a:p>
            <a:pPr algn="ctr"/>
            <a:r>
              <a:rPr lang="en-GB" sz="3200" dirty="0">
                <a:solidFill>
                  <a:schemeClr val="bg2"/>
                </a:solidFill>
                <a:latin typeface="Swiss721 BlkCn BT" panose="020B0806030502040204" pitchFamily="34" charset="0"/>
                <a:cs typeface="Swiss721 BlkCn BT" panose="020B0806030502040204" pitchFamily="34" charset="0"/>
              </a:rPr>
              <a:t> IS REALLY EXCITING!</a:t>
            </a:r>
          </a:p>
        </p:txBody>
      </p:sp>
    </p:spTree>
    <p:extLst>
      <p:ext uri="{BB962C8B-B14F-4D97-AF65-F5344CB8AC3E}">
        <p14:creationId xmlns:p14="http://schemas.microsoft.com/office/powerpoint/2010/main" val="1945973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BECF8"/>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90C93A-892D-4E7A-9A42-D851D116E5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863592" y="4226346"/>
            <a:ext cx="1671030" cy="2425598"/>
          </a:xfrm>
          <a:prstGeom prst="rect">
            <a:avLst/>
          </a:prstGeom>
        </p:spPr>
      </p:pic>
      <p:pic>
        <p:nvPicPr>
          <p:cNvPr id="13" name="Picture 12">
            <a:extLst>
              <a:ext uri="{FF2B5EF4-FFF2-40B4-BE49-F238E27FC236}">
                <a16:creationId xmlns:a16="http://schemas.microsoft.com/office/drawing/2014/main" id="{CAD715E7-AE06-4C4F-B849-A119F75B8A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06741" y="1366466"/>
            <a:ext cx="1228005" cy="926027"/>
          </a:xfrm>
          <a:prstGeom prst="rect">
            <a:avLst/>
          </a:prstGeom>
        </p:spPr>
      </p:pic>
      <p:pic>
        <p:nvPicPr>
          <p:cNvPr id="6" name="Picture 5" descr="A close up of a logo&#10;&#10;Description automatically generated">
            <a:extLst>
              <a:ext uri="{FF2B5EF4-FFF2-40B4-BE49-F238E27FC236}">
                <a16:creationId xmlns:a16="http://schemas.microsoft.com/office/drawing/2014/main" id="{4A3B90F6-E5C2-46B0-83D9-EBE5B9567E0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10354" y="233518"/>
            <a:ext cx="938833" cy="1503599"/>
          </a:xfrm>
          <a:prstGeom prst="rect">
            <a:avLst/>
          </a:prstGeom>
        </p:spPr>
      </p:pic>
      <p:pic>
        <p:nvPicPr>
          <p:cNvPr id="21" name="Picture 20">
            <a:extLst>
              <a:ext uri="{FF2B5EF4-FFF2-40B4-BE49-F238E27FC236}">
                <a16:creationId xmlns:a16="http://schemas.microsoft.com/office/drawing/2014/main" id="{95F53A02-A4FA-438A-B2D4-ED52C1A760F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757" y="79735"/>
            <a:ext cx="3130287" cy="2365465"/>
          </a:xfrm>
          <a:prstGeom prst="rect">
            <a:avLst/>
          </a:prstGeom>
        </p:spPr>
      </p:pic>
      <p:pic>
        <p:nvPicPr>
          <p:cNvPr id="7" name="Picture 6">
            <a:extLst>
              <a:ext uri="{FF2B5EF4-FFF2-40B4-BE49-F238E27FC236}">
                <a16:creationId xmlns:a16="http://schemas.microsoft.com/office/drawing/2014/main" id="{654BDD2C-0D74-4E5D-A606-BA7FD5C11BF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72000" y="1130191"/>
            <a:ext cx="4605641" cy="3075180"/>
          </a:xfrm>
          <a:prstGeom prst="rect">
            <a:avLst/>
          </a:prstGeom>
        </p:spPr>
      </p:pic>
      <p:pic>
        <p:nvPicPr>
          <p:cNvPr id="11" name="Picture 10">
            <a:extLst>
              <a:ext uri="{FF2B5EF4-FFF2-40B4-BE49-F238E27FC236}">
                <a16:creationId xmlns:a16="http://schemas.microsoft.com/office/drawing/2014/main" id="{B5DB4088-3757-4B02-B502-8C9C86459B6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7346948" y="906607"/>
            <a:ext cx="169294" cy="1127969"/>
          </a:xfrm>
          <a:prstGeom prst="rect">
            <a:avLst/>
          </a:prstGeom>
        </p:spPr>
      </p:pic>
      <p:pic>
        <p:nvPicPr>
          <p:cNvPr id="23" name="Picture 22">
            <a:extLst>
              <a:ext uri="{FF2B5EF4-FFF2-40B4-BE49-F238E27FC236}">
                <a16:creationId xmlns:a16="http://schemas.microsoft.com/office/drawing/2014/main" id="{46B0F1BF-6FCE-4318-8BA0-D5F223F7E11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7917" y="5439145"/>
            <a:ext cx="438913" cy="1325883"/>
          </a:xfrm>
          <a:prstGeom prst="rect">
            <a:avLst/>
          </a:prstGeom>
        </p:spPr>
      </p:pic>
      <p:pic>
        <p:nvPicPr>
          <p:cNvPr id="25" name="Picture 24" descr="A picture containing object&#10;&#10;Description automatically generated">
            <a:extLst>
              <a:ext uri="{FF2B5EF4-FFF2-40B4-BE49-F238E27FC236}">
                <a16:creationId xmlns:a16="http://schemas.microsoft.com/office/drawing/2014/main" id="{2A00EC16-E577-4562-AF44-2185F085D40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6099" y="5819551"/>
            <a:ext cx="441961" cy="972314"/>
          </a:xfrm>
          <a:prstGeom prst="rect">
            <a:avLst/>
          </a:prstGeom>
        </p:spPr>
      </p:pic>
      <p:pic>
        <p:nvPicPr>
          <p:cNvPr id="38" name="Picture 37" descr="A close up of a sign&#10;&#10;Description automatically generated">
            <a:extLst>
              <a:ext uri="{FF2B5EF4-FFF2-40B4-BE49-F238E27FC236}">
                <a16:creationId xmlns:a16="http://schemas.microsoft.com/office/drawing/2014/main" id="{352BCF57-86C2-4F0E-B6BE-3CFE354A03A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118690">
            <a:off x="138354" y="4086550"/>
            <a:ext cx="1310176" cy="1357319"/>
          </a:xfrm>
          <a:prstGeom prst="rect">
            <a:avLst/>
          </a:prstGeom>
        </p:spPr>
      </p:pic>
      <p:sp>
        <p:nvSpPr>
          <p:cNvPr id="39" name="Title 1">
            <a:extLst>
              <a:ext uri="{FF2B5EF4-FFF2-40B4-BE49-F238E27FC236}">
                <a16:creationId xmlns:a16="http://schemas.microsoft.com/office/drawing/2014/main" id="{3582F655-C343-401D-BA67-59114CDF69AD}"/>
              </a:ext>
            </a:extLst>
          </p:cNvPr>
          <p:cNvSpPr txBox="1">
            <a:spLocks/>
          </p:cNvSpPr>
          <p:nvPr/>
        </p:nvSpPr>
        <p:spPr>
          <a:xfrm>
            <a:off x="2792088" y="4140347"/>
            <a:ext cx="4166527" cy="1095402"/>
          </a:xfrm>
          <a:prstGeom prst="rect">
            <a:avLst/>
          </a:prstGeom>
        </p:spPr>
        <p:txBody>
          <a:bodyPr vert="horz" lIns="91440" tIns="45720" rIns="91440" bIns="45720" rtlCol="0" anchor="t" anchorCtr="0">
            <a:normAutofit/>
          </a:bodyPr>
          <a:lstStyle>
            <a:lvl1pPr algn="l" defTabSz="457200" rtl="0" eaLnBrk="0" fontAlgn="base" hangingPunct="0">
              <a:spcBef>
                <a:spcPct val="0"/>
              </a:spcBef>
              <a:spcAft>
                <a:spcPct val="0"/>
              </a:spcAft>
              <a:defRPr sz="3800" kern="1200" cap="all" spc="300">
                <a:solidFill>
                  <a:srgbClr val="FD7B17"/>
                </a:solidFill>
                <a:latin typeface="Arial"/>
                <a:ea typeface="MS PGothic" pitchFamily="34" charset="-128"/>
                <a:cs typeface="Arial"/>
              </a:defRPr>
            </a:lvl1pPr>
            <a:lvl2pPr algn="l" defTabSz="457200" rtl="0" eaLnBrk="0" fontAlgn="base" hangingPunct="0">
              <a:spcBef>
                <a:spcPct val="0"/>
              </a:spcBef>
              <a:spcAft>
                <a:spcPct val="0"/>
              </a:spcAft>
              <a:defRPr sz="3800">
                <a:solidFill>
                  <a:srgbClr val="FD7B17"/>
                </a:solidFill>
                <a:latin typeface="Arial" pitchFamily="34" charset="0"/>
                <a:ea typeface="MS PGothic" pitchFamily="34" charset="-128"/>
                <a:cs typeface="Arial" pitchFamily="34" charset="0"/>
              </a:defRPr>
            </a:lvl2pPr>
            <a:lvl3pPr algn="l" defTabSz="457200" rtl="0" eaLnBrk="0" fontAlgn="base" hangingPunct="0">
              <a:spcBef>
                <a:spcPct val="0"/>
              </a:spcBef>
              <a:spcAft>
                <a:spcPct val="0"/>
              </a:spcAft>
              <a:defRPr sz="3800">
                <a:solidFill>
                  <a:srgbClr val="FD7B17"/>
                </a:solidFill>
                <a:latin typeface="Arial" pitchFamily="34" charset="0"/>
                <a:ea typeface="MS PGothic" pitchFamily="34" charset="-128"/>
                <a:cs typeface="Arial" pitchFamily="34" charset="0"/>
              </a:defRPr>
            </a:lvl3pPr>
            <a:lvl4pPr algn="l" defTabSz="457200" rtl="0" eaLnBrk="0" fontAlgn="base" hangingPunct="0">
              <a:spcBef>
                <a:spcPct val="0"/>
              </a:spcBef>
              <a:spcAft>
                <a:spcPct val="0"/>
              </a:spcAft>
              <a:defRPr sz="3800">
                <a:solidFill>
                  <a:srgbClr val="FD7B17"/>
                </a:solidFill>
                <a:latin typeface="Arial" pitchFamily="34" charset="0"/>
                <a:ea typeface="MS PGothic" pitchFamily="34" charset="-128"/>
                <a:cs typeface="Arial" pitchFamily="34" charset="0"/>
              </a:defRPr>
            </a:lvl4pPr>
            <a:lvl5pPr algn="l" defTabSz="457200" rtl="0" eaLnBrk="0" fontAlgn="base" hangingPunct="0">
              <a:spcBef>
                <a:spcPct val="0"/>
              </a:spcBef>
              <a:spcAft>
                <a:spcPct val="0"/>
              </a:spcAft>
              <a:defRPr sz="3800">
                <a:solidFill>
                  <a:srgbClr val="FD7B17"/>
                </a:solidFill>
                <a:latin typeface="Arial" pitchFamily="34" charset="0"/>
                <a:ea typeface="MS PGothic" pitchFamily="34" charset="-128"/>
                <a:cs typeface="Arial" pitchFamily="34" charset="0"/>
              </a:defRPr>
            </a:lvl5pPr>
            <a:lvl6pPr marL="457200" algn="l" defTabSz="457200" rtl="0" fontAlgn="base">
              <a:spcBef>
                <a:spcPct val="0"/>
              </a:spcBef>
              <a:spcAft>
                <a:spcPct val="0"/>
              </a:spcAft>
              <a:defRPr sz="3800">
                <a:solidFill>
                  <a:srgbClr val="FD7B17"/>
                </a:solidFill>
                <a:latin typeface="Arial" pitchFamily="34" charset="0"/>
                <a:ea typeface="MS PGothic" pitchFamily="34" charset="-128"/>
              </a:defRPr>
            </a:lvl6pPr>
            <a:lvl7pPr marL="914400" algn="l" defTabSz="457200" rtl="0" fontAlgn="base">
              <a:spcBef>
                <a:spcPct val="0"/>
              </a:spcBef>
              <a:spcAft>
                <a:spcPct val="0"/>
              </a:spcAft>
              <a:defRPr sz="3800">
                <a:solidFill>
                  <a:srgbClr val="FD7B17"/>
                </a:solidFill>
                <a:latin typeface="Arial" pitchFamily="34" charset="0"/>
                <a:ea typeface="MS PGothic" pitchFamily="34" charset="-128"/>
              </a:defRPr>
            </a:lvl7pPr>
            <a:lvl8pPr marL="1371600" algn="l" defTabSz="457200" rtl="0" fontAlgn="base">
              <a:spcBef>
                <a:spcPct val="0"/>
              </a:spcBef>
              <a:spcAft>
                <a:spcPct val="0"/>
              </a:spcAft>
              <a:defRPr sz="3800">
                <a:solidFill>
                  <a:srgbClr val="FD7B17"/>
                </a:solidFill>
                <a:latin typeface="Arial" pitchFamily="34" charset="0"/>
                <a:ea typeface="MS PGothic" pitchFamily="34" charset="-128"/>
              </a:defRPr>
            </a:lvl8pPr>
            <a:lvl9pPr marL="1828800" algn="l" defTabSz="457200" rtl="0" fontAlgn="base">
              <a:spcBef>
                <a:spcPct val="0"/>
              </a:spcBef>
              <a:spcAft>
                <a:spcPct val="0"/>
              </a:spcAft>
              <a:defRPr sz="3800">
                <a:solidFill>
                  <a:srgbClr val="FD7B17"/>
                </a:solidFill>
                <a:latin typeface="Arial" pitchFamily="34" charset="0"/>
                <a:ea typeface="MS PGothic" pitchFamily="34" charset="-128"/>
              </a:defRPr>
            </a:lvl9pPr>
          </a:lstStyle>
          <a:p>
            <a:pPr defTabSz="914400" eaLnBrk="1" hangingPunct="1">
              <a:lnSpc>
                <a:spcPct val="90000"/>
              </a:lnSpc>
            </a:pPr>
            <a:endParaRPr lang="en-US" sz="3600" b="1" cap="none">
              <a:solidFill>
                <a:schemeClr val="bg1"/>
              </a:solidFill>
              <a:latin typeface="+mj-lt"/>
              <a:ea typeface="+mj-ea"/>
              <a:cs typeface="+mj-cs"/>
            </a:endParaRPr>
          </a:p>
        </p:txBody>
      </p:sp>
      <p:sp>
        <p:nvSpPr>
          <p:cNvPr id="27" name="Freeform: Shape 26">
            <a:extLst>
              <a:ext uri="{FF2B5EF4-FFF2-40B4-BE49-F238E27FC236}">
                <a16:creationId xmlns:a16="http://schemas.microsoft.com/office/drawing/2014/main" id="{E35CF88E-EE24-4821-80F8-C1FB056C2782}"/>
              </a:ext>
            </a:extLst>
          </p:cNvPr>
          <p:cNvSpPr/>
          <p:nvPr/>
        </p:nvSpPr>
        <p:spPr>
          <a:xfrm rot="12750162" flipV="1">
            <a:off x="-1371641" y="3977817"/>
            <a:ext cx="8238644" cy="898901"/>
          </a:xfrm>
          <a:custGeom>
            <a:avLst/>
            <a:gdLst>
              <a:gd name="connsiteX0" fmla="*/ 0 w 3020290"/>
              <a:gd name="connsiteY0" fmla="*/ 665018 h 678873"/>
              <a:gd name="connsiteX1" fmla="*/ 83127 w 3020290"/>
              <a:gd name="connsiteY1" fmla="*/ 595746 h 678873"/>
              <a:gd name="connsiteX2" fmla="*/ 193963 w 3020290"/>
              <a:gd name="connsiteY2" fmla="*/ 484909 h 678873"/>
              <a:gd name="connsiteX3" fmla="*/ 235527 w 3020290"/>
              <a:gd name="connsiteY3" fmla="*/ 443346 h 678873"/>
              <a:gd name="connsiteX4" fmla="*/ 277090 w 3020290"/>
              <a:gd name="connsiteY4" fmla="*/ 401782 h 678873"/>
              <a:gd name="connsiteX5" fmla="*/ 360218 w 3020290"/>
              <a:gd name="connsiteY5" fmla="*/ 346364 h 678873"/>
              <a:gd name="connsiteX6" fmla="*/ 484909 w 3020290"/>
              <a:gd name="connsiteY6" fmla="*/ 249382 h 678873"/>
              <a:gd name="connsiteX7" fmla="*/ 568036 w 3020290"/>
              <a:gd name="connsiteY7" fmla="*/ 180109 h 678873"/>
              <a:gd name="connsiteX8" fmla="*/ 678872 w 3020290"/>
              <a:gd name="connsiteY8" fmla="*/ 96982 h 678873"/>
              <a:gd name="connsiteX9" fmla="*/ 734290 w 3020290"/>
              <a:gd name="connsiteY9" fmla="*/ 69273 h 678873"/>
              <a:gd name="connsiteX10" fmla="*/ 789709 w 3020290"/>
              <a:gd name="connsiteY10" fmla="*/ 27709 h 678873"/>
              <a:gd name="connsiteX11" fmla="*/ 858981 w 3020290"/>
              <a:gd name="connsiteY11" fmla="*/ 13855 h 678873"/>
              <a:gd name="connsiteX12" fmla="*/ 914400 w 3020290"/>
              <a:gd name="connsiteY12" fmla="*/ 0 h 678873"/>
              <a:gd name="connsiteX13" fmla="*/ 1302327 w 3020290"/>
              <a:gd name="connsiteY13" fmla="*/ 110837 h 678873"/>
              <a:gd name="connsiteX14" fmla="*/ 1343890 w 3020290"/>
              <a:gd name="connsiteY14" fmla="*/ 124691 h 678873"/>
              <a:gd name="connsiteX15" fmla="*/ 1524000 w 3020290"/>
              <a:gd name="connsiteY15" fmla="*/ 277091 h 678873"/>
              <a:gd name="connsiteX16" fmla="*/ 1565563 w 3020290"/>
              <a:gd name="connsiteY16" fmla="*/ 318655 h 678873"/>
              <a:gd name="connsiteX17" fmla="*/ 1676400 w 3020290"/>
              <a:gd name="connsiteY17" fmla="*/ 443346 h 678873"/>
              <a:gd name="connsiteX18" fmla="*/ 1731818 w 3020290"/>
              <a:gd name="connsiteY18" fmla="*/ 484909 h 678873"/>
              <a:gd name="connsiteX19" fmla="*/ 1773381 w 3020290"/>
              <a:gd name="connsiteY19" fmla="*/ 526473 h 678873"/>
              <a:gd name="connsiteX20" fmla="*/ 1856509 w 3020290"/>
              <a:gd name="connsiteY20" fmla="*/ 581891 h 678873"/>
              <a:gd name="connsiteX21" fmla="*/ 1953490 w 3020290"/>
              <a:gd name="connsiteY21" fmla="*/ 637309 h 678873"/>
              <a:gd name="connsiteX22" fmla="*/ 1995054 w 3020290"/>
              <a:gd name="connsiteY22" fmla="*/ 651164 h 678873"/>
              <a:gd name="connsiteX23" fmla="*/ 2119745 w 3020290"/>
              <a:gd name="connsiteY23" fmla="*/ 678873 h 678873"/>
              <a:gd name="connsiteX24" fmla="*/ 2369127 w 3020290"/>
              <a:gd name="connsiteY24" fmla="*/ 665018 h 678873"/>
              <a:gd name="connsiteX25" fmla="*/ 2438400 w 3020290"/>
              <a:gd name="connsiteY25" fmla="*/ 623455 h 678873"/>
              <a:gd name="connsiteX26" fmla="*/ 2493818 w 3020290"/>
              <a:gd name="connsiteY26" fmla="*/ 595746 h 678873"/>
              <a:gd name="connsiteX27" fmla="*/ 2563090 w 3020290"/>
              <a:gd name="connsiteY27" fmla="*/ 554182 h 678873"/>
              <a:gd name="connsiteX28" fmla="*/ 2604654 w 3020290"/>
              <a:gd name="connsiteY28" fmla="*/ 540327 h 678873"/>
              <a:gd name="connsiteX29" fmla="*/ 2729345 w 3020290"/>
              <a:gd name="connsiteY29" fmla="*/ 429491 h 678873"/>
              <a:gd name="connsiteX30" fmla="*/ 2757054 w 3020290"/>
              <a:gd name="connsiteY30" fmla="*/ 387927 h 678873"/>
              <a:gd name="connsiteX31" fmla="*/ 2854036 w 3020290"/>
              <a:gd name="connsiteY31" fmla="*/ 290946 h 678873"/>
              <a:gd name="connsiteX32" fmla="*/ 2895600 w 3020290"/>
              <a:gd name="connsiteY32" fmla="*/ 249382 h 678873"/>
              <a:gd name="connsiteX33" fmla="*/ 2937163 w 3020290"/>
              <a:gd name="connsiteY33" fmla="*/ 207818 h 678873"/>
              <a:gd name="connsiteX34" fmla="*/ 2992581 w 3020290"/>
              <a:gd name="connsiteY34" fmla="*/ 152400 h 678873"/>
              <a:gd name="connsiteX35" fmla="*/ 3020290 w 3020290"/>
              <a:gd name="connsiteY35" fmla="*/ 96982 h 6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020290" h="678873">
                <a:moveTo>
                  <a:pt x="0" y="665018"/>
                </a:moveTo>
                <a:cubicBezTo>
                  <a:pt x="27709" y="641927"/>
                  <a:pt x="56438" y="620009"/>
                  <a:pt x="83127" y="595746"/>
                </a:cubicBezTo>
                <a:cubicBezTo>
                  <a:pt x="83156" y="595720"/>
                  <a:pt x="179168" y="499704"/>
                  <a:pt x="193963" y="484909"/>
                </a:cubicBezTo>
                <a:lnTo>
                  <a:pt x="235527" y="443346"/>
                </a:lnTo>
                <a:cubicBezTo>
                  <a:pt x="249382" y="429491"/>
                  <a:pt x="260787" y="412650"/>
                  <a:pt x="277090" y="401782"/>
                </a:cubicBezTo>
                <a:cubicBezTo>
                  <a:pt x="304799" y="383309"/>
                  <a:pt x="336670" y="369912"/>
                  <a:pt x="360218" y="346364"/>
                </a:cubicBezTo>
                <a:cubicBezTo>
                  <a:pt x="434677" y="271905"/>
                  <a:pt x="393235" y="304387"/>
                  <a:pt x="484909" y="249382"/>
                </a:cubicBezTo>
                <a:cubicBezTo>
                  <a:pt x="535411" y="173628"/>
                  <a:pt x="483663" y="236358"/>
                  <a:pt x="568036" y="180109"/>
                </a:cubicBezTo>
                <a:cubicBezTo>
                  <a:pt x="606461" y="154492"/>
                  <a:pt x="637566" y="117635"/>
                  <a:pt x="678872" y="96982"/>
                </a:cubicBezTo>
                <a:cubicBezTo>
                  <a:pt x="697345" y="87746"/>
                  <a:pt x="716776" y="80219"/>
                  <a:pt x="734290" y="69273"/>
                </a:cubicBezTo>
                <a:cubicBezTo>
                  <a:pt x="753871" y="57035"/>
                  <a:pt x="768608" y="37087"/>
                  <a:pt x="789709" y="27709"/>
                </a:cubicBezTo>
                <a:cubicBezTo>
                  <a:pt x="811227" y="18145"/>
                  <a:pt x="835994" y="18963"/>
                  <a:pt x="858981" y="13855"/>
                </a:cubicBezTo>
                <a:cubicBezTo>
                  <a:pt x="877569" y="9724"/>
                  <a:pt x="895927" y="4618"/>
                  <a:pt x="914400" y="0"/>
                </a:cubicBezTo>
                <a:lnTo>
                  <a:pt x="1302327" y="110837"/>
                </a:lnTo>
                <a:cubicBezTo>
                  <a:pt x="1316352" y="114909"/>
                  <a:pt x="1331569" y="116851"/>
                  <a:pt x="1343890" y="124691"/>
                </a:cubicBezTo>
                <a:cubicBezTo>
                  <a:pt x="1438050" y="184610"/>
                  <a:pt x="1452337" y="205427"/>
                  <a:pt x="1524000" y="277091"/>
                </a:cubicBezTo>
                <a:cubicBezTo>
                  <a:pt x="1537854" y="290946"/>
                  <a:pt x="1553807" y="302980"/>
                  <a:pt x="1565563" y="318655"/>
                </a:cubicBezTo>
                <a:cubicBezTo>
                  <a:pt x="1600778" y="365608"/>
                  <a:pt x="1627487" y="406662"/>
                  <a:pt x="1676400" y="443346"/>
                </a:cubicBezTo>
                <a:cubicBezTo>
                  <a:pt x="1694873" y="457200"/>
                  <a:pt x="1714286" y="469882"/>
                  <a:pt x="1731818" y="484909"/>
                </a:cubicBezTo>
                <a:cubicBezTo>
                  <a:pt x="1746694" y="497660"/>
                  <a:pt x="1757915" y="514444"/>
                  <a:pt x="1773381" y="526473"/>
                </a:cubicBezTo>
                <a:cubicBezTo>
                  <a:pt x="1799668" y="546919"/>
                  <a:pt x="1828800" y="563418"/>
                  <a:pt x="1856509" y="581891"/>
                </a:cubicBezTo>
                <a:cubicBezTo>
                  <a:pt x="1898253" y="609721"/>
                  <a:pt x="1904269" y="616214"/>
                  <a:pt x="1953490" y="637309"/>
                </a:cubicBezTo>
                <a:cubicBezTo>
                  <a:pt x="1966913" y="643062"/>
                  <a:pt x="1981012" y="647152"/>
                  <a:pt x="1995054" y="651164"/>
                </a:cubicBezTo>
                <a:cubicBezTo>
                  <a:pt x="2040698" y="664205"/>
                  <a:pt x="2072141" y="669352"/>
                  <a:pt x="2119745" y="678873"/>
                </a:cubicBezTo>
                <a:cubicBezTo>
                  <a:pt x="2202872" y="674255"/>
                  <a:pt x="2287103" y="679283"/>
                  <a:pt x="2369127" y="665018"/>
                </a:cubicBezTo>
                <a:cubicBezTo>
                  <a:pt x="2395657" y="660404"/>
                  <a:pt x="2414860" y="636532"/>
                  <a:pt x="2438400" y="623455"/>
                </a:cubicBezTo>
                <a:cubicBezTo>
                  <a:pt x="2456454" y="613425"/>
                  <a:pt x="2475764" y="605776"/>
                  <a:pt x="2493818" y="595746"/>
                </a:cubicBezTo>
                <a:cubicBezTo>
                  <a:pt x="2517357" y="582668"/>
                  <a:pt x="2539005" y="566225"/>
                  <a:pt x="2563090" y="554182"/>
                </a:cubicBezTo>
                <a:cubicBezTo>
                  <a:pt x="2576152" y="547651"/>
                  <a:pt x="2591592" y="546858"/>
                  <a:pt x="2604654" y="540327"/>
                </a:cubicBezTo>
                <a:cubicBezTo>
                  <a:pt x="2646299" y="519504"/>
                  <a:pt x="2710985" y="457032"/>
                  <a:pt x="2729345" y="429491"/>
                </a:cubicBezTo>
                <a:cubicBezTo>
                  <a:pt x="2738581" y="415636"/>
                  <a:pt x="2745915" y="400304"/>
                  <a:pt x="2757054" y="387927"/>
                </a:cubicBezTo>
                <a:cubicBezTo>
                  <a:pt x="2787637" y="353945"/>
                  <a:pt x="2821709" y="323273"/>
                  <a:pt x="2854036" y="290946"/>
                </a:cubicBezTo>
                <a:lnTo>
                  <a:pt x="2895600" y="249382"/>
                </a:lnTo>
                <a:lnTo>
                  <a:pt x="2937163" y="207818"/>
                </a:lnTo>
                <a:lnTo>
                  <a:pt x="2992581" y="152400"/>
                </a:lnTo>
                <a:cubicBezTo>
                  <a:pt x="3008501" y="104641"/>
                  <a:pt x="2996110" y="121164"/>
                  <a:pt x="3020290" y="96982"/>
                </a:cubicBezTo>
              </a:path>
            </a:pathLst>
          </a:custGeom>
          <a:ln w="19050"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40" name="Rectangle 39">
            <a:extLst>
              <a:ext uri="{FF2B5EF4-FFF2-40B4-BE49-F238E27FC236}">
                <a16:creationId xmlns:a16="http://schemas.microsoft.com/office/drawing/2014/main" id="{7446E071-432D-4AA4-98A8-AB949062A061}"/>
              </a:ext>
            </a:extLst>
          </p:cNvPr>
          <p:cNvSpPr/>
          <p:nvPr/>
        </p:nvSpPr>
        <p:spPr>
          <a:xfrm rot="21291661">
            <a:off x="3350612" y="4309197"/>
            <a:ext cx="2908566" cy="1588127"/>
          </a:xfrm>
          <a:prstGeom prst="rect">
            <a:avLst/>
          </a:prstGeom>
          <a:solidFill>
            <a:schemeClr val="accent3"/>
          </a:solidFill>
          <a:ln>
            <a:noFill/>
          </a:ln>
          <a:effectLst>
            <a:outerShdw dist="127000" dir="1800000" algn="tl" rotWithShape="0">
              <a:prstClr val="black">
                <a:alpha val="20000"/>
              </a:prstClr>
            </a:outerShdw>
          </a:effectLst>
        </p:spPr>
        <p:txBody>
          <a:bodyPr wrap="square">
            <a:spAutoFit/>
          </a:bodyPr>
          <a:lstStyle/>
          <a:p>
            <a:pPr algn="ctr">
              <a:lnSpc>
                <a:spcPct val="90000"/>
              </a:lnSpc>
            </a:pPr>
            <a:r>
              <a:rPr lang="en-US" sz="3600" dirty="0">
                <a:solidFill>
                  <a:schemeClr val="bg1"/>
                </a:solidFill>
                <a:latin typeface="Swiss721 BlkCn BT" panose="020B0806030502040204" pitchFamily="34" charset="0"/>
                <a:cs typeface="Swiss721 BlkCn BT" panose="020B0806030502040204" pitchFamily="34" charset="0"/>
              </a:rPr>
              <a:t>How could you travel to school?</a:t>
            </a:r>
          </a:p>
        </p:txBody>
      </p:sp>
      <p:pic>
        <p:nvPicPr>
          <p:cNvPr id="4" name="Picture 3" descr="A close up of a logo&#10;&#10;Description automatically generated">
            <a:extLst>
              <a:ext uri="{FF2B5EF4-FFF2-40B4-BE49-F238E27FC236}">
                <a16:creationId xmlns:a16="http://schemas.microsoft.com/office/drawing/2014/main" id="{C322F973-607A-4618-9550-6F9358F2990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387197" y="2188562"/>
            <a:ext cx="1661001" cy="4576466"/>
          </a:xfrm>
          <a:prstGeom prst="rect">
            <a:avLst/>
          </a:prstGeom>
        </p:spPr>
      </p:pic>
    </p:spTree>
    <p:extLst>
      <p:ext uri="{BB962C8B-B14F-4D97-AF65-F5344CB8AC3E}">
        <p14:creationId xmlns:p14="http://schemas.microsoft.com/office/powerpoint/2010/main" val="424885719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BECF8"/>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13DEA93-6F8C-4D4E-8D20-B57E682856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3995" y="4771737"/>
            <a:ext cx="1335174" cy="1592751"/>
          </a:xfrm>
          <a:prstGeom prst="rect">
            <a:avLst/>
          </a:prstGeom>
        </p:spPr>
      </p:pic>
      <p:grpSp>
        <p:nvGrpSpPr>
          <p:cNvPr id="16" name="Group 15">
            <a:extLst>
              <a:ext uri="{FF2B5EF4-FFF2-40B4-BE49-F238E27FC236}">
                <a16:creationId xmlns:a16="http://schemas.microsoft.com/office/drawing/2014/main" id="{20F92C72-8D28-45D9-8C87-89676211AF4A}"/>
              </a:ext>
            </a:extLst>
          </p:cNvPr>
          <p:cNvGrpSpPr/>
          <p:nvPr/>
        </p:nvGrpSpPr>
        <p:grpSpPr>
          <a:xfrm flipH="1">
            <a:off x="124173" y="3413723"/>
            <a:ext cx="3361719" cy="3197355"/>
            <a:chOff x="5142242" y="-236448"/>
            <a:chExt cx="3538675" cy="3534580"/>
          </a:xfrm>
        </p:grpSpPr>
        <p:pic>
          <p:nvPicPr>
            <p:cNvPr id="13" name="Picture 12" descr="A close up of an animal&#10;&#10;Description automatically generated">
              <a:extLst>
                <a:ext uri="{FF2B5EF4-FFF2-40B4-BE49-F238E27FC236}">
                  <a16:creationId xmlns:a16="http://schemas.microsoft.com/office/drawing/2014/main" id="{09195282-B7EE-4A5E-8D19-9FB0DB5CD56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5747"/>
            <a:stretch/>
          </p:blipFill>
          <p:spPr>
            <a:xfrm>
              <a:off x="7652119" y="-236448"/>
              <a:ext cx="1028798" cy="1698891"/>
            </a:xfrm>
            <a:prstGeom prst="rect">
              <a:avLst/>
            </a:prstGeom>
          </p:spPr>
        </p:pic>
        <p:pic>
          <p:nvPicPr>
            <p:cNvPr id="5" name="Picture 4" descr="A close up of an animal&#10;&#10;Description automatically generated">
              <a:extLst>
                <a:ext uri="{FF2B5EF4-FFF2-40B4-BE49-F238E27FC236}">
                  <a16:creationId xmlns:a16="http://schemas.microsoft.com/office/drawing/2014/main" id="{B7AFEC7F-3C63-45AE-A1BE-209255C1447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9123" r="1"/>
            <a:stretch/>
          </p:blipFill>
          <p:spPr>
            <a:xfrm rot="21187164" flipH="1">
              <a:off x="5142242" y="1046505"/>
              <a:ext cx="3422571" cy="2251627"/>
            </a:xfrm>
            <a:prstGeom prst="rect">
              <a:avLst/>
            </a:prstGeom>
          </p:spPr>
        </p:pic>
      </p:grpSp>
      <p:pic>
        <p:nvPicPr>
          <p:cNvPr id="11" name="Picture 10">
            <a:extLst>
              <a:ext uri="{FF2B5EF4-FFF2-40B4-BE49-F238E27FC236}">
                <a16:creationId xmlns:a16="http://schemas.microsoft.com/office/drawing/2014/main" id="{A8D4CF37-0895-4496-A3F3-F9FF7E8FB2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63656" y="84588"/>
            <a:ext cx="1500821" cy="1791704"/>
          </a:xfrm>
          <a:prstGeom prst="rect">
            <a:avLst/>
          </a:prstGeom>
        </p:spPr>
      </p:pic>
      <p:pic>
        <p:nvPicPr>
          <p:cNvPr id="3" name="Picture 2" descr="A close up of a logo&#10;&#10;Description automatically generated">
            <a:extLst>
              <a:ext uri="{FF2B5EF4-FFF2-40B4-BE49-F238E27FC236}">
                <a16:creationId xmlns:a16="http://schemas.microsoft.com/office/drawing/2014/main" id="{B158CC52-940C-440B-A8CE-44C22763C9C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40496" y="2466740"/>
            <a:ext cx="1767143" cy="1134870"/>
          </a:xfrm>
          <a:prstGeom prst="rect">
            <a:avLst/>
          </a:prstGeom>
        </p:spPr>
      </p:pic>
      <p:pic>
        <p:nvPicPr>
          <p:cNvPr id="4" name="Picture 3">
            <a:extLst>
              <a:ext uri="{FF2B5EF4-FFF2-40B4-BE49-F238E27FC236}">
                <a16:creationId xmlns:a16="http://schemas.microsoft.com/office/drawing/2014/main" id="{3313D30E-F4C2-4942-A840-99085623F66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4779525" y="217374"/>
            <a:ext cx="2201493" cy="1064853"/>
          </a:xfrm>
          <a:prstGeom prst="rect">
            <a:avLst/>
          </a:prstGeom>
        </p:spPr>
      </p:pic>
      <p:pic>
        <p:nvPicPr>
          <p:cNvPr id="8" name="Picture 7" descr="A close up of a logo&#10;&#10;Description automatically generated">
            <a:extLst>
              <a:ext uri="{FF2B5EF4-FFF2-40B4-BE49-F238E27FC236}">
                <a16:creationId xmlns:a16="http://schemas.microsoft.com/office/drawing/2014/main" id="{2C68B72E-B1E1-4850-A75B-2529F549005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57531" y="4746157"/>
            <a:ext cx="1329798" cy="2137619"/>
          </a:xfrm>
          <a:prstGeom prst="rect">
            <a:avLst/>
          </a:prstGeom>
        </p:spPr>
      </p:pic>
      <p:pic>
        <p:nvPicPr>
          <p:cNvPr id="15" name="Picture 14">
            <a:extLst>
              <a:ext uri="{FF2B5EF4-FFF2-40B4-BE49-F238E27FC236}">
                <a16:creationId xmlns:a16="http://schemas.microsoft.com/office/drawing/2014/main" id="{4ABD5D53-0D88-41BA-B5DF-4EC88EA4275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5033652" y="1658981"/>
            <a:ext cx="3894732" cy="2322157"/>
          </a:xfrm>
          <a:prstGeom prst="rect">
            <a:avLst/>
          </a:prstGeom>
        </p:spPr>
      </p:pic>
      <p:sp>
        <p:nvSpPr>
          <p:cNvPr id="27" name="Rectangle 26">
            <a:extLst>
              <a:ext uri="{FF2B5EF4-FFF2-40B4-BE49-F238E27FC236}">
                <a16:creationId xmlns:a16="http://schemas.microsoft.com/office/drawing/2014/main" id="{1F7E5BE6-015E-42CB-AFF6-C7F75D7D7986}"/>
              </a:ext>
            </a:extLst>
          </p:cNvPr>
          <p:cNvSpPr/>
          <p:nvPr/>
        </p:nvSpPr>
        <p:spPr>
          <a:xfrm rot="21259607">
            <a:off x="3228818" y="4535679"/>
            <a:ext cx="3418031" cy="1089529"/>
          </a:xfrm>
          <a:prstGeom prst="rect">
            <a:avLst/>
          </a:prstGeom>
          <a:solidFill>
            <a:schemeClr val="accent3"/>
          </a:solidFill>
          <a:ln>
            <a:noFill/>
          </a:ln>
          <a:effectLst>
            <a:outerShdw dist="127000" dir="1800000" algn="tl" rotWithShape="0">
              <a:prstClr val="black">
                <a:alpha val="20000"/>
              </a:prstClr>
            </a:outerShdw>
          </a:effectLst>
        </p:spPr>
        <p:txBody>
          <a:bodyPr wrap="square">
            <a:spAutoFit/>
          </a:bodyPr>
          <a:lstStyle/>
          <a:p>
            <a:pPr algn="ctr">
              <a:lnSpc>
                <a:spcPct val="90000"/>
              </a:lnSpc>
            </a:pPr>
            <a:r>
              <a:rPr lang="en-US" sz="3600" dirty="0">
                <a:solidFill>
                  <a:schemeClr val="bg1"/>
                </a:solidFill>
                <a:latin typeface="Swiss721 BlkCn BT" panose="020B0806030502040204" pitchFamily="34" charset="0"/>
                <a:cs typeface="Swiss721 BlkCn BT" panose="020B0806030502040204" pitchFamily="34" charset="0"/>
              </a:rPr>
              <a:t>There are lots of ways to travel…</a:t>
            </a:r>
          </a:p>
        </p:txBody>
      </p:sp>
      <p:pic>
        <p:nvPicPr>
          <p:cNvPr id="2" name="Picture 1">
            <a:extLst>
              <a:ext uri="{FF2B5EF4-FFF2-40B4-BE49-F238E27FC236}">
                <a16:creationId xmlns:a16="http://schemas.microsoft.com/office/drawing/2014/main" id="{27C9EAFF-6DB7-E1C7-2199-84EAB5EC378B}"/>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r="53356"/>
          <a:stretch/>
        </p:blipFill>
        <p:spPr>
          <a:xfrm flipH="1">
            <a:off x="427337" y="352085"/>
            <a:ext cx="1892781" cy="2533643"/>
          </a:xfrm>
          <a:prstGeom prst="rect">
            <a:avLst/>
          </a:prstGeom>
        </p:spPr>
      </p:pic>
    </p:spTree>
    <p:extLst>
      <p:ext uri="{BB962C8B-B14F-4D97-AF65-F5344CB8AC3E}">
        <p14:creationId xmlns:p14="http://schemas.microsoft.com/office/powerpoint/2010/main" val="412816739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50"/>
                                  </p:stCondLst>
                                  <p:childTnLst>
                                    <p:set>
                                      <p:cBhvr>
                                        <p:cTn id="6" dur="1" fill="hold">
                                          <p:stCondLst>
                                            <p:cond delay="0"/>
                                          </p:stCondLst>
                                        </p:cTn>
                                        <p:tgtEl>
                                          <p:spTgt spid="16"/>
                                        </p:tgtEl>
                                        <p:attrNameLst>
                                          <p:attrName>style.visibility</p:attrName>
                                        </p:attrNameLst>
                                      </p:cBhvr>
                                      <p:to>
                                        <p:strVal val="visible"/>
                                      </p:to>
                                    </p:set>
                                    <p:anim calcmode="lin" valueType="num">
                                      <p:cBhvr>
                                        <p:cTn id="7" dur="750" fill="hold"/>
                                        <p:tgtEl>
                                          <p:spTgt spid="16"/>
                                        </p:tgtEl>
                                        <p:attrNameLst>
                                          <p:attrName>ppt_w</p:attrName>
                                        </p:attrNameLst>
                                      </p:cBhvr>
                                      <p:tavLst>
                                        <p:tav tm="0">
                                          <p:val>
                                            <p:fltVal val="0"/>
                                          </p:val>
                                        </p:tav>
                                        <p:tav tm="100000">
                                          <p:val>
                                            <p:strVal val="#ppt_w"/>
                                          </p:val>
                                        </p:tav>
                                      </p:tavLst>
                                    </p:anim>
                                    <p:anim calcmode="lin" valueType="num">
                                      <p:cBhvr>
                                        <p:cTn id="8" dur="750" fill="hold"/>
                                        <p:tgtEl>
                                          <p:spTgt spid="16"/>
                                        </p:tgtEl>
                                        <p:attrNameLst>
                                          <p:attrName>ppt_h</p:attrName>
                                        </p:attrNameLst>
                                      </p:cBhvr>
                                      <p:tavLst>
                                        <p:tav tm="0">
                                          <p:val>
                                            <p:fltVal val="0"/>
                                          </p:val>
                                        </p:tav>
                                        <p:tav tm="100000">
                                          <p:val>
                                            <p:strVal val="#ppt_h"/>
                                          </p:val>
                                        </p:tav>
                                      </p:tavLst>
                                    </p:anim>
                                    <p:animEffect transition="in" filter="fade">
                                      <p:cBhvr>
                                        <p:cTn id="9" dur="750"/>
                                        <p:tgtEl>
                                          <p:spTgt spid="16"/>
                                        </p:tgtEl>
                                      </p:cBhvr>
                                    </p:animEffect>
                                  </p:childTnLst>
                                </p:cTn>
                              </p:par>
                            </p:childTnLst>
                          </p:cTn>
                        </p:par>
                        <p:par>
                          <p:cTn id="10" fill="hold">
                            <p:stCondLst>
                              <p:cond delay="1000"/>
                            </p:stCondLst>
                            <p:childTnLst>
                              <p:par>
                                <p:cTn id="11" presetID="53" presetClass="entr" presetSubtype="16" fill="hold" nodeType="afterEffect">
                                  <p:stCondLst>
                                    <p:cond delay="250"/>
                                  </p:stCondLst>
                                  <p:childTnLst>
                                    <p:set>
                                      <p:cBhvr>
                                        <p:cTn id="12" dur="1" fill="hold">
                                          <p:stCondLst>
                                            <p:cond delay="0"/>
                                          </p:stCondLst>
                                        </p:cTn>
                                        <p:tgtEl>
                                          <p:spTgt spid="4"/>
                                        </p:tgtEl>
                                        <p:attrNameLst>
                                          <p:attrName>style.visibility</p:attrName>
                                        </p:attrNameLst>
                                      </p:cBhvr>
                                      <p:to>
                                        <p:strVal val="visible"/>
                                      </p:to>
                                    </p:set>
                                    <p:anim calcmode="lin" valueType="num">
                                      <p:cBhvr>
                                        <p:cTn id="13" dur="750" fill="hold"/>
                                        <p:tgtEl>
                                          <p:spTgt spid="4"/>
                                        </p:tgtEl>
                                        <p:attrNameLst>
                                          <p:attrName>ppt_w</p:attrName>
                                        </p:attrNameLst>
                                      </p:cBhvr>
                                      <p:tavLst>
                                        <p:tav tm="0">
                                          <p:val>
                                            <p:fltVal val="0"/>
                                          </p:val>
                                        </p:tav>
                                        <p:tav tm="100000">
                                          <p:val>
                                            <p:strVal val="#ppt_w"/>
                                          </p:val>
                                        </p:tav>
                                      </p:tavLst>
                                    </p:anim>
                                    <p:anim calcmode="lin" valueType="num">
                                      <p:cBhvr>
                                        <p:cTn id="14" dur="750" fill="hold"/>
                                        <p:tgtEl>
                                          <p:spTgt spid="4"/>
                                        </p:tgtEl>
                                        <p:attrNameLst>
                                          <p:attrName>ppt_h</p:attrName>
                                        </p:attrNameLst>
                                      </p:cBhvr>
                                      <p:tavLst>
                                        <p:tav tm="0">
                                          <p:val>
                                            <p:fltVal val="0"/>
                                          </p:val>
                                        </p:tav>
                                        <p:tav tm="100000">
                                          <p:val>
                                            <p:strVal val="#ppt_h"/>
                                          </p:val>
                                        </p:tav>
                                      </p:tavLst>
                                    </p:anim>
                                    <p:animEffect transition="in" filter="fade">
                                      <p:cBhvr>
                                        <p:cTn id="15" dur="750"/>
                                        <p:tgtEl>
                                          <p:spTgt spid="4"/>
                                        </p:tgtEl>
                                      </p:cBhvr>
                                    </p:animEffect>
                                  </p:childTnLst>
                                </p:cTn>
                              </p:par>
                            </p:childTnLst>
                          </p:cTn>
                        </p:par>
                        <p:par>
                          <p:cTn id="16" fill="hold">
                            <p:stCondLst>
                              <p:cond delay="2000"/>
                            </p:stCondLst>
                            <p:childTnLst>
                              <p:par>
                                <p:cTn id="17" presetID="53" presetClass="entr" presetSubtype="16" fill="hold" nodeType="afterEffect">
                                  <p:stCondLst>
                                    <p:cond delay="250"/>
                                  </p:stCondLst>
                                  <p:childTnLst>
                                    <p:set>
                                      <p:cBhvr>
                                        <p:cTn id="18" dur="1" fill="hold">
                                          <p:stCondLst>
                                            <p:cond delay="0"/>
                                          </p:stCondLst>
                                        </p:cTn>
                                        <p:tgtEl>
                                          <p:spTgt spid="8"/>
                                        </p:tgtEl>
                                        <p:attrNameLst>
                                          <p:attrName>style.visibility</p:attrName>
                                        </p:attrNameLst>
                                      </p:cBhvr>
                                      <p:to>
                                        <p:strVal val="visible"/>
                                      </p:to>
                                    </p:set>
                                    <p:anim calcmode="lin" valueType="num">
                                      <p:cBhvr>
                                        <p:cTn id="19" dur="750" fill="hold"/>
                                        <p:tgtEl>
                                          <p:spTgt spid="8"/>
                                        </p:tgtEl>
                                        <p:attrNameLst>
                                          <p:attrName>ppt_w</p:attrName>
                                        </p:attrNameLst>
                                      </p:cBhvr>
                                      <p:tavLst>
                                        <p:tav tm="0">
                                          <p:val>
                                            <p:fltVal val="0"/>
                                          </p:val>
                                        </p:tav>
                                        <p:tav tm="100000">
                                          <p:val>
                                            <p:strVal val="#ppt_w"/>
                                          </p:val>
                                        </p:tav>
                                      </p:tavLst>
                                    </p:anim>
                                    <p:anim calcmode="lin" valueType="num">
                                      <p:cBhvr>
                                        <p:cTn id="20" dur="750" fill="hold"/>
                                        <p:tgtEl>
                                          <p:spTgt spid="8"/>
                                        </p:tgtEl>
                                        <p:attrNameLst>
                                          <p:attrName>ppt_h</p:attrName>
                                        </p:attrNameLst>
                                      </p:cBhvr>
                                      <p:tavLst>
                                        <p:tav tm="0">
                                          <p:val>
                                            <p:fltVal val="0"/>
                                          </p:val>
                                        </p:tav>
                                        <p:tav tm="100000">
                                          <p:val>
                                            <p:strVal val="#ppt_h"/>
                                          </p:val>
                                        </p:tav>
                                      </p:tavLst>
                                    </p:anim>
                                    <p:animEffect transition="in" filter="fade">
                                      <p:cBhvr>
                                        <p:cTn id="21" dur="750"/>
                                        <p:tgtEl>
                                          <p:spTgt spid="8"/>
                                        </p:tgtEl>
                                      </p:cBhvr>
                                    </p:animEffect>
                                  </p:childTnLst>
                                </p:cTn>
                              </p:par>
                            </p:childTnLst>
                          </p:cTn>
                        </p:par>
                        <p:par>
                          <p:cTn id="22" fill="hold">
                            <p:stCondLst>
                              <p:cond delay="3000"/>
                            </p:stCondLst>
                            <p:childTnLst>
                              <p:par>
                                <p:cTn id="23" presetID="53" presetClass="entr" presetSubtype="16" fill="hold" nodeType="afterEffect">
                                  <p:stCondLst>
                                    <p:cond delay="250"/>
                                  </p:stCondLst>
                                  <p:childTnLst>
                                    <p:set>
                                      <p:cBhvr>
                                        <p:cTn id="24" dur="1" fill="hold">
                                          <p:stCondLst>
                                            <p:cond delay="0"/>
                                          </p:stCondLst>
                                        </p:cTn>
                                        <p:tgtEl>
                                          <p:spTgt spid="7"/>
                                        </p:tgtEl>
                                        <p:attrNameLst>
                                          <p:attrName>style.visibility</p:attrName>
                                        </p:attrNameLst>
                                      </p:cBhvr>
                                      <p:to>
                                        <p:strVal val="visible"/>
                                      </p:to>
                                    </p:set>
                                    <p:anim calcmode="lin" valueType="num">
                                      <p:cBhvr>
                                        <p:cTn id="25" dur="750" fill="hold"/>
                                        <p:tgtEl>
                                          <p:spTgt spid="7"/>
                                        </p:tgtEl>
                                        <p:attrNameLst>
                                          <p:attrName>ppt_w</p:attrName>
                                        </p:attrNameLst>
                                      </p:cBhvr>
                                      <p:tavLst>
                                        <p:tav tm="0">
                                          <p:val>
                                            <p:fltVal val="0"/>
                                          </p:val>
                                        </p:tav>
                                        <p:tav tm="100000">
                                          <p:val>
                                            <p:strVal val="#ppt_w"/>
                                          </p:val>
                                        </p:tav>
                                      </p:tavLst>
                                    </p:anim>
                                    <p:anim calcmode="lin" valueType="num">
                                      <p:cBhvr>
                                        <p:cTn id="26" dur="750" fill="hold"/>
                                        <p:tgtEl>
                                          <p:spTgt spid="7"/>
                                        </p:tgtEl>
                                        <p:attrNameLst>
                                          <p:attrName>ppt_h</p:attrName>
                                        </p:attrNameLst>
                                      </p:cBhvr>
                                      <p:tavLst>
                                        <p:tav tm="0">
                                          <p:val>
                                            <p:fltVal val="0"/>
                                          </p:val>
                                        </p:tav>
                                        <p:tav tm="100000">
                                          <p:val>
                                            <p:strVal val="#ppt_h"/>
                                          </p:val>
                                        </p:tav>
                                      </p:tavLst>
                                    </p:anim>
                                    <p:animEffect transition="in" filter="fade">
                                      <p:cBhvr>
                                        <p:cTn id="27" dur="750"/>
                                        <p:tgtEl>
                                          <p:spTgt spid="7"/>
                                        </p:tgtEl>
                                      </p:cBhvr>
                                    </p:animEffect>
                                  </p:childTnLst>
                                </p:cTn>
                              </p:par>
                            </p:childTnLst>
                          </p:cTn>
                        </p:par>
                        <p:par>
                          <p:cTn id="28" fill="hold">
                            <p:stCondLst>
                              <p:cond delay="4000"/>
                            </p:stCondLst>
                            <p:childTnLst>
                              <p:par>
                                <p:cTn id="29" presetID="53" presetClass="entr" presetSubtype="16" fill="hold" nodeType="afterEffect">
                                  <p:stCondLst>
                                    <p:cond delay="250"/>
                                  </p:stCondLst>
                                  <p:childTnLst>
                                    <p:set>
                                      <p:cBhvr>
                                        <p:cTn id="30" dur="1" fill="hold">
                                          <p:stCondLst>
                                            <p:cond delay="0"/>
                                          </p:stCondLst>
                                        </p:cTn>
                                        <p:tgtEl>
                                          <p:spTgt spid="11"/>
                                        </p:tgtEl>
                                        <p:attrNameLst>
                                          <p:attrName>style.visibility</p:attrName>
                                        </p:attrNameLst>
                                      </p:cBhvr>
                                      <p:to>
                                        <p:strVal val="visible"/>
                                      </p:to>
                                    </p:set>
                                    <p:anim calcmode="lin" valueType="num">
                                      <p:cBhvr>
                                        <p:cTn id="31" dur="750" fill="hold"/>
                                        <p:tgtEl>
                                          <p:spTgt spid="11"/>
                                        </p:tgtEl>
                                        <p:attrNameLst>
                                          <p:attrName>ppt_w</p:attrName>
                                        </p:attrNameLst>
                                      </p:cBhvr>
                                      <p:tavLst>
                                        <p:tav tm="0">
                                          <p:val>
                                            <p:fltVal val="0"/>
                                          </p:val>
                                        </p:tav>
                                        <p:tav tm="100000">
                                          <p:val>
                                            <p:strVal val="#ppt_w"/>
                                          </p:val>
                                        </p:tav>
                                      </p:tavLst>
                                    </p:anim>
                                    <p:anim calcmode="lin" valueType="num">
                                      <p:cBhvr>
                                        <p:cTn id="32" dur="750" fill="hold"/>
                                        <p:tgtEl>
                                          <p:spTgt spid="11"/>
                                        </p:tgtEl>
                                        <p:attrNameLst>
                                          <p:attrName>ppt_h</p:attrName>
                                        </p:attrNameLst>
                                      </p:cBhvr>
                                      <p:tavLst>
                                        <p:tav tm="0">
                                          <p:val>
                                            <p:fltVal val="0"/>
                                          </p:val>
                                        </p:tav>
                                        <p:tav tm="100000">
                                          <p:val>
                                            <p:strVal val="#ppt_h"/>
                                          </p:val>
                                        </p:tav>
                                      </p:tavLst>
                                    </p:anim>
                                    <p:animEffect transition="in" filter="fade">
                                      <p:cBhvr>
                                        <p:cTn id="33" dur="750"/>
                                        <p:tgtEl>
                                          <p:spTgt spid="11"/>
                                        </p:tgtEl>
                                      </p:cBhvr>
                                    </p:animEffect>
                                  </p:childTnLst>
                                </p:cTn>
                              </p:par>
                            </p:childTnLst>
                          </p:cTn>
                        </p:par>
                        <p:par>
                          <p:cTn id="34" fill="hold">
                            <p:stCondLst>
                              <p:cond delay="5000"/>
                            </p:stCondLst>
                            <p:childTnLst>
                              <p:par>
                                <p:cTn id="35" presetID="53" presetClass="entr" presetSubtype="16" fill="hold" nodeType="afterEffect">
                                  <p:stCondLst>
                                    <p:cond delay="250"/>
                                  </p:stCondLst>
                                  <p:childTnLst>
                                    <p:set>
                                      <p:cBhvr>
                                        <p:cTn id="36" dur="1" fill="hold">
                                          <p:stCondLst>
                                            <p:cond delay="0"/>
                                          </p:stCondLst>
                                        </p:cTn>
                                        <p:tgtEl>
                                          <p:spTgt spid="3"/>
                                        </p:tgtEl>
                                        <p:attrNameLst>
                                          <p:attrName>style.visibility</p:attrName>
                                        </p:attrNameLst>
                                      </p:cBhvr>
                                      <p:to>
                                        <p:strVal val="visible"/>
                                      </p:to>
                                    </p:set>
                                    <p:anim calcmode="lin" valueType="num">
                                      <p:cBhvr>
                                        <p:cTn id="37" dur="750" fill="hold"/>
                                        <p:tgtEl>
                                          <p:spTgt spid="3"/>
                                        </p:tgtEl>
                                        <p:attrNameLst>
                                          <p:attrName>ppt_w</p:attrName>
                                        </p:attrNameLst>
                                      </p:cBhvr>
                                      <p:tavLst>
                                        <p:tav tm="0">
                                          <p:val>
                                            <p:fltVal val="0"/>
                                          </p:val>
                                        </p:tav>
                                        <p:tav tm="100000">
                                          <p:val>
                                            <p:strVal val="#ppt_w"/>
                                          </p:val>
                                        </p:tav>
                                      </p:tavLst>
                                    </p:anim>
                                    <p:anim calcmode="lin" valueType="num">
                                      <p:cBhvr>
                                        <p:cTn id="38" dur="750" fill="hold"/>
                                        <p:tgtEl>
                                          <p:spTgt spid="3"/>
                                        </p:tgtEl>
                                        <p:attrNameLst>
                                          <p:attrName>ppt_h</p:attrName>
                                        </p:attrNameLst>
                                      </p:cBhvr>
                                      <p:tavLst>
                                        <p:tav tm="0">
                                          <p:val>
                                            <p:fltVal val="0"/>
                                          </p:val>
                                        </p:tav>
                                        <p:tav tm="100000">
                                          <p:val>
                                            <p:strVal val="#ppt_h"/>
                                          </p:val>
                                        </p:tav>
                                      </p:tavLst>
                                    </p:anim>
                                    <p:animEffect transition="in" filter="fade">
                                      <p:cBhvr>
                                        <p:cTn id="39" dur="750"/>
                                        <p:tgtEl>
                                          <p:spTgt spid="3"/>
                                        </p:tgtEl>
                                      </p:cBhvr>
                                    </p:animEffect>
                                  </p:childTnLst>
                                </p:cTn>
                              </p:par>
                            </p:childTnLst>
                          </p:cTn>
                        </p:par>
                        <p:par>
                          <p:cTn id="40" fill="hold">
                            <p:stCondLst>
                              <p:cond delay="6000"/>
                            </p:stCondLst>
                            <p:childTnLst>
                              <p:par>
                                <p:cTn id="41" presetID="53" presetClass="entr" presetSubtype="16" fill="hold" nodeType="afterEffect">
                                  <p:stCondLst>
                                    <p:cond delay="250"/>
                                  </p:stCondLst>
                                  <p:childTnLst>
                                    <p:set>
                                      <p:cBhvr>
                                        <p:cTn id="42" dur="1" fill="hold">
                                          <p:stCondLst>
                                            <p:cond delay="0"/>
                                          </p:stCondLst>
                                        </p:cTn>
                                        <p:tgtEl>
                                          <p:spTgt spid="15"/>
                                        </p:tgtEl>
                                        <p:attrNameLst>
                                          <p:attrName>style.visibility</p:attrName>
                                        </p:attrNameLst>
                                      </p:cBhvr>
                                      <p:to>
                                        <p:strVal val="visible"/>
                                      </p:to>
                                    </p:set>
                                    <p:anim calcmode="lin" valueType="num">
                                      <p:cBhvr>
                                        <p:cTn id="43" dur="750" fill="hold"/>
                                        <p:tgtEl>
                                          <p:spTgt spid="15"/>
                                        </p:tgtEl>
                                        <p:attrNameLst>
                                          <p:attrName>ppt_w</p:attrName>
                                        </p:attrNameLst>
                                      </p:cBhvr>
                                      <p:tavLst>
                                        <p:tav tm="0">
                                          <p:val>
                                            <p:fltVal val="0"/>
                                          </p:val>
                                        </p:tav>
                                        <p:tav tm="100000">
                                          <p:val>
                                            <p:strVal val="#ppt_w"/>
                                          </p:val>
                                        </p:tav>
                                      </p:tavLst>
                                    </p:anim>
                                    <p:anim calcmode="lin" valueType="num">
                                      <p:cBhvr>
                                        <p:cTn id="44" dur="750" fill="hold"/>
                                        <p:tgtEl>
                                          <p:spTgt spid="15"/>
                                        </p:tgtEl>
                                        <p:attrNameLst>
                                          <p:attrName>ppt_h</p:attrName>
                                        </p:attrNameLst>
                                      </p:cBhvr>
                                      <p:tavLst>
                                        <p:tav tm="0">
                                          <p:val>
                                            <p:fltVal val="0"/>
                                          </p:val>
                                        </p:tav>
                                        <p:tav tm="100000">
                                          <p:val>
                                            <p:strVal val="#ppt_h"/>
                                          </p:val>
                                        </p:tav>
                                      </p:tavLst>
                                    </p:anim>
                                    <p:animEffect transition="in" filter="fade">
                                      <p:cBhvr>
                                        <p:cTn id="45"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BECF8"/>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78BD37-DC6F-4D8E-915F-D14BEB85D0C9}"/>
              </a:ext>
            </a:extLst>
          </p:cNvPr>
          <p:cNvSpPr/>
          <p:nvPr/>
        </p:nvSpPr>
        <p:spPr>
          <a:xfrm>
            <a:off x="850966" y="640034"/>
            <a:ext cx="5776077" cy="830997"/>
          </a:xfrm>
          <a:prstGeom prst="rect">
            <a:avLst/>
          </a:prstGeom>
        </p:spPr>
        <p:txBody>
          <a:bodyPr wrap="square">
            <a:spAutoFit/>
          </a:bodyPr>
          <a:lstStyle/>
          <a:p>
            <a:pPr fontAlgn="base"/>
            <a:r>
              <a:rPr lang="en-GB" sz="2400" b="1">
                <a:solidFill>
                  <a:srgbClr val="000000"/>
                </a:solidFill>
                <a:latin typeface="Calibri" panose="020F0502020204030204" pitchFamily="34" charset="0"/>
              </a:rPr>
              <a:t> </a:t>
            </a:r>
            <a:endParaRPr lang="en-GB" sz="2400" b="1">
              <a:solidFill>
                <a:srgbClr val="000000"/>
              </a:solidFill>
              <a:latin typeface="Segoe UI" panose="020B0502040204020203" pitchFamily="34" charset="0"/>
            </a:endParaRPr>
          </a:p>
          <a:p>
            <a:pPr fontAlgn="base"/>
            <a:r>
              <a:rPr lang="en-GB" sz="2400" b="1">
                <a:solidFill>
                  <a:srgbClr val="000000"/>
                </a:solidFill>
                <a:latin typeface="Calibri" panose="020F0502020204030204" pitchFamily="34" charset="0"/>
              </a:rPr>
              <a:t> </a:t>
            </a:r>
            <a:endParaRPr lang="en-GB" sz="2400" b="1" i="0">
              <a:solidFill>
                <a:srgbClr val="000000"/>
              </a:solidFill>
              <a:effectLst/>
              <a:latin typeface="Segoe UI" panose="020B0502040204020203" pitchFamily="34" charset="0"/>
            </a:endParaRPr>
          </a:p>
        </p:txBody>
      </p:sp>
      <p:sp>
        <p:nvSpPr>
          <p:cNvPr id="4" name="Rectangle 3">
            <a:extLst>
              <a:ext uri="{FF2B5EF4-FFF2-40B4-BE49-F238E27FC236}">
                <a16:creationId xmlns:a16="http://schemas.microsoft.com/office/drawing/2014/main" id="{4133C00D-AFF8-41D8-9A95-3104A4291BAB}"/>
              </a:ext>
            </a:extLst>
          </p:cNvPr>
          <p:cNvSpPr/>
          <p:nvPr/>
        </p:nvSpPr>
        <p:spPr>
          <a:xfrm>
            <a:off x="325817" y="110626"/>
            <a:ext cx="8510009" cy="646331"/>
          </a:xfrm>
          <a:prstGeom prst="rect">
            <a:avLst/>
          </a:prstGeom>
          <a:solidFill>
            <a:schemeClr val="bg1"/>
          </a:solidFill>
          <a:effectLst>
            <a:outerShdw dist="127000" dir="1800000" algn="tl" rotWithShape="0">
              <a:prstClr val="black">
                <a:alpha val="20000"/>
              </a:prstClr>
            </a:outerShdw>
          </a:effectLst>
        </p:spPr>
        <p:txBody>
          <a:bodyPr wrap="square">
            <a:spAutoFit/>
          </a:bodyPr>
          <a:lstStyle/>
          <a:p>
            <a:pPr algn="ctr"/>
            <a:r>
              <a:rPr lang="en-GB" sz="3600" dirty="0">
                <a:latin typeface="Swiss721 BlkCn BT" panose="020B0806030502040204" pitchFamily="34" charset="0"/>
                <a:cs typeface="Swiss721 BlkCn BT" panose="020B0806030502040204" pitchFamily="34" charset="0"/>
              </a:rPr>
              <a:t>What’s good about each way of travelling?</a:t>
            </a:r>
          </a:p>
        </p:txBody>
      </p:sp>
      <p:grpSp>
        <p:nvGrpSpPr>
          <p:cNvPr id="11" name="Group 10">
            <a:extLst>
              <a:ext uri="{FF2B5EF4-FFF2-40B4-BE49-F238E27FC236}">
                <a16:creationId xmlns:a16="http://schemas.microsoft.com/office/drawing/2014/main" id="{C722256B-5AE8-4540-8BC0-0B9ED2ECBDE1}"/>
              </a:ext>
            </a:extLst>
          </p:cNvPr>
          <p:cNvGrpSpPr/>
          <p:nvPr/>
        </p:nvGrpSpPr>
        <p:grpSpPr>
          <a:xfrm>
            <a:off x="149401" y="814121"/>
            <a:ext cx="2380288" cy="1910410"/>
            <a:chOff x="293225" y="2172785"/>
            <a:chExt cx="2380288" cy="1910410"/>
          </a:xfrm>
          <a:effectLst/>
        </p:grpSpPr>
        <p:grpSp>
          <p:nvGrpSpPr>
            <p:cNvPr id="7" name="Group 6">
              <a:extLst>
                <a:ext uri="{FF2B5EF4-FFF2-40B4-BE49-F238E27FC236}">
                  <a16:creationId xmlns:a16="http://schemas.microsoft.com/office/drawing/2014/main" id="{06AF1C5D-51DA-4D4B-97D6-F8368FF653AE}"/>
                </a:ext>
              </a:extLst>
            </p:cNvPr>
            <p:cNvGrpSpPr/>
            <p:nvPr/>
          </p:nvGrpSpPr>
          <p:grpSpPr>
            <a:xfrm>
              <a:off x="293225" y="2172785"/>
              <a:ext cx="2380288" cy="1409432"/>
              <a:chOff x="881603" y="1839175"/>
              <a:chExt cx="5044982" cy="2987267"/>
            </a:xfrm>
          </p:grpSpPr>
          <p:pic>
            <p:nvPicPr>
              <p:cNvPr id="8" name="Picture 7" descr="A close up of an animal&#10;&#10;Description automatically generated">
                <a:extLst>
                  <a:ext uri="{FF2B5EF4-FFF2-40B4-BE49-F238E27FC236}">
                    <a16:creationId xmlns:a16="http://schemas.microsoft.com/office/drawing/2014/main" id="{474E2E6A-13CA-4413-8D8D-8C657413F4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9123" r="1"/>
              <a:stretch/>
            </p:blipFill>
            <p:spPr>
              <a:xfrm rot="20697625" flipH="1">
                <a:off x="1385810" y="1839175"/>
                <a:ext cx="4540775" cy="2987267"/>
              </a:xfrm>
              <a:prstGeom prst="rect">
                <a:avLst/>
              </a:prstGeom>
            </p:spPr>
          </p:pic>
          <p:sp>
            <p:nvSpPr>
              <p:cNvPr id="10" name="Rectangle 9">
                <a:extLst>
                  <a:ext uri="{FF2B5EF4-FFF2-40B4-BE49-F238E27FC236}">
                    <a16:creationId xmlns:a16="http://schemas.microsoft.com/office/drawing/2014/main" id="{13EBAAA2-58C2-4394-8807-B39CC17D7616}"/>
                  </a:ext>
                </a:extLst>
              </p:cNvPr>
              <p:cNvSpPr/>
              <p:nvPr/>
            </p:nvSpPr>
            <p:spPr>
              <a:xfrm>
                <a:off x="881603" y="3203503"/>
                <a:ext cx="3675248" cy="491110"/>
              </a:xfrm>
              <a:prstGeom prst="rect">
                <a:avLst/>
              </a:prstGeom>
              <a:solidFill>
                <a:schemeClr val="bg1"/>
              </a:solidFill>
              <a:ln>
                <a:noFill/>
              </a:ln>
              <a:effectLst>
                <a:outerShdw dist="63500" dir="1800000" algn="t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tx1"/>
                    </a:solidFill>
                    <a:latin typeface="Swiss721 BlkCn BT" panose="020B0806030502040204" pitchFamily="34" charset="0"/>
                    <a:cs typeface="Swiss721 BlkCn BT" panose="020B0806030502040204" pitchFamily="34" charset="0"/>
                  </a:rPr>
                  <a:t>PUBLIC TRANSPORT</a:t>
                </a:r>
              </a:p>
            </p:txBody>
          </p:sp>
        </p:grpSp>
        <p:pic>
          <p:nvPicPr>
            <p:cNvPr id="18" name="Picture 17" descr="A close up of a logo&#10;&#10;Description automatically generated">
              <a:extLst>
                <a:ext uri="{FF2B5EF4-FFF2-40B4-BE49-F238E27FC236}">
                  <a16:creationId xmlns:a16="http://schemas.microsoft.com/office/drawing/2014/main" id="{43911BED-F9E3-40A8-B49D-7BBFB17D85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6455" y="3258827"/>
              <a:ext cx="833427" cy="824368"/>
            </a:xfrm>
            <a:prstGeom prst="rect">
              <a:avLst/>
            </a:prstGeom>
          </p:spPr>
        </p:pic>
      </p:grpSp>
      <p:grpSp>
        <p:nvGrpSpPr>
          <p:cNvPr id="9" name="Group 8">
            <a:extLst>
              <a:ext uri="{FF2B5EF4-FFF2-40B4-BE49-F238E27FC236}">
                <a16:creationId xmlns:a16="http://schemas.microsoft.com/office/drawing/2014/main" id="{CF63208E-8575-455B-8647-44BF53981820}"/>
              </a:ext>
            </a:extLst>
          </p:cNvPr>
          <p:cNvGrpSpPr/>
          <p:nvPr/>
        </p:nvGrpSpPr>
        <p:grpSpPr>
          <a:xfrm>
            <a:off x="533841" y="5372438"/>
            <a:ext cx="2489864" cy="1357711"/>
            <a:chOff x="774389" y="5388888"/>
            <a:chExt cx="2489864" cy="1357711"/>
          </a:xfrm>
          <a:effectLst/>
        </p:grpSpPr>
        <p:pic>
          <p:nvPicPr>
            <p:cNvPr id="38" name="Picture 37" descr="A close up of a logo&#10;&#10;Description automatically generated">
              <a:extLst>
                <a:ext uri="{FF2B5EF4-FFF2-40B4-BE49-F238E27FC236}">
                  <a16:creationId xmlns:a16="http://schemas.microsoft.com/office/drawing/2014/main" id="{E0A8C881-B0EC-4DA9-8CFE-CA3FC58F33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0732" y="5388888"/>
              <a:ext cx="833427" cy="824368"/>
            </a:xfrm>
            <a:prstGeom prst="rect">
              <a:avLst/>
            </a:prstGeom>
          </p:spPr>
        </p:pic>
        <p:pic>
          <p:nvPicPr>
            <p:cNvPr id="22" name="Picture 21" descr="A close up of a logo&#10;&#10;Description automatically generated">
              <a:extLst>
                <a:ext uri="{FF2B5EF4-FFF2-40B4-BE49-F238E27FC236}">
                  <a16:creationId xmlns:a16="http://schemas.microsoft.com/office/drawing/2014/main" id="{8B1EB8B9-07E8-483F-B92E-9513B5FDBD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97110" y="5611729"/>
              <a:ext cx="1767143" cy="1134870"/>
            </a:xfrm>
            <a:prstGeom prst="rect">
              <a:avLst/>
            </a:prstGeom>
          </p:spPr>
        </p:pic>
        <p:sp>
          <p:nvSpPr>
            <p:cNvPr id="31" name="Rectangle 30">
              <a:extLst>
                <a:ext uri="{FF2B5EF4-FFF2-40B4-BE49-F238E27FC236}">
                  <a16:creationId xmlns:a16="http://schemas.microsoft.com/office/drawing/2014/main" id="{34E06AB2-1E7F-40A7-96B2-81B7BF38128B}"/>
                </a:ext>
              </a:extLst>
            </p:cNvPr>
            <p:cNvSpPr/>
            <p:nvPr/>
          </p:nvSpPr>
          <p:spPr>
            <a:xfrm rot="21052204">
              <a:off x="774389" y="6348230"/>
              <a:ext cx="1153014" cy="239862"/>
            </a:xfrm>
            <a:prstGeom prst="rect">
              <a:avLst/>
            </a:prstGeom>
            <a:solidFill>
              <a:schemeClr val="bg1"/>
            </a:solidFill>
            <a:ln>
              <a:noFill/>
            </a:ln>
            <a:effectLst>
              <a:outerShdw dist="63500" dir="1800000" algn="t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tx1"/>
                  </a:solidFill>
                  <a:latin typeface="Swiss721 BlkCn BT" panose="020B0806030502040204" pitchFamily="34" charset="0"/>
                  <a:cs typeface="Swiss721 BlkCn BT" panose="020B0806030502040204" pitchFamily="34" charset="0"/>
                </a:rPr>
                <a:t>CAR OR TAXI</a:t>
              </a:r>
            </a:p>
          </p:txBody>
        </p:sp>
      </p:grpSp>
      <p:grpSp>
        <p:nvGrpSpPr>
          <p:cNvPr id="5" name="Group 4">
            <a:extLst>
              <a:ext uri="{FF2B5EF4-FFF2-40B4-BE49-F238E27FC236}">
                <a16:creationId xmlns:a16="http://schemas.microsoft.com/office/drawing/2014/main" id="{10383882-0D70-48C6-86E2-011C9116B284}"/>
              </a:ext>
            </a:extLst>
          </p:cNvPr>
          <p:cNvGrpSpPr/>
          <p:nvPr/>
        </p:nvGrpSpPr>
        <p:grpSpPr>
          <a:xfrm>
            <a:off x="6663320" y="4938967"/>
            <a:ext cx="2163961" cy="1665240"/>
            <a:chOff x="6993625" y="5002818"/>
            <a:chExt cx="2025090" cy="1558374"/>
          </a:xfrm>
        </p:grpSpPr>
        <p:grpSp>
          <p:nvGrpSpPr>
            <p:cNvPr id="33" name="Group 32">
              <a:extLst>
                <a:ext uri="{FF2B5EF4-FFF2-40B4-BE49-F238E27FC236}">
                  <a16:creationId xmlns:a16="http://schemas.microsoft.com/office/drawing/2014/main" id="{4B19DB8D-C59F-40AB-B491-1F3A14A873B5}"/>
                </a:ext>
              </a:extLst>
            </p:cNvPr>
            <p:cNvGrpSpPr/>
            <p:nvPr/>
          </p:nvGrpSpPr>
          <p:grpSpPr>
            <a:xfrm>
              <a:off x="7273708" y="5002818"/>
              <a:ext cx="1399898" cy="1455521"/>
              <a:chOff x="7290211" y="5291078"/>
              <a:chExt cx="1399898" cy="1455521"/>
            </a:xfrm>
          </p:grpSpPr>
          <p:pic>
            <p:nvPicPr>
              <p:cNvPr id="20" name="Picture 19">
                <a:extLst>
                  <a:ext uri="{FF2B5EF4-FFF2-40B4-BE49-F238E27FC236}">
                    <a16:creationId xmlns:a16="http://schemas.microsoft.com/office/drawing/2014/main" id="{6C238424-9EC1-4BB3-9D7E-D96D05C1F4F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70892" y="5291078"/>
                <a:ext cx="1219217" cy="1455521"/>
              </a:xfrm>
              <a:prstGeom prst="rect">
                <a:avLst/>
              </a:prstGeom>
            </p:spPr>
          </p:pic>
          <p:pic>
            <p:nvPicPr>
              <p:cNvPr id="21" name="Picture 20" descr="A close up of a logo&#10;&#10;Description automatically generated">
                <a:extLst>
                  <a:ext uri="{FF2B5EF4-FFF2-40B4-BE49-F238E27FC236}">
                    <a16:creationId xmlns:a16="http://schemas.microsoft.com/office/drawing/2014/main" id="{1987A559-3EAA-48DE-8F13-745B7D5DFD9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90211" y="5805212"/>
                <a:ext cx="465266" cy="747904"/>
              </a:xfrm>
              <a:prstGeom prst="rect">
                <a:avLst/>
              </a:prstGeom>
            </p:spPr>
          </p:pic>
        </p:grpSp>
        <p:sp>
          <p:nvSpPr>
            <p:cNvPr id="29" name="Rectangle 28">
              <a:extLst>
                <a:ext uri="{FF2B5EF4-FFF2-40B4-BE49-F238E27FC236}">
                  <a16:creationId xmlns:a16="http://schemas.microsoft.com/office/drawing/2014/main" id="{B90DC197-11A6-4F78-9F4E-8CBE6E344464}"/>
                </a:ext>
              </a:extLst>
            </p:cNvPr>
            <p:cNvSpPr/>
            <p:nvPr/>
          </p:nvSpPr>
          <p:spPr>
            <a:xfrm rot="333100">
              <a:off x="6993625" y="6337063"/>
              <a:ext cx="1884032" cy="224129"/>
            </a:xfrm>
            <a:prstGeom prst="rect">
              <a:avLst/>
            </a:prstGeom>
            <a:solidFill>
              <a:schemeClr val="bg1"/>
            </a:solidFill>
            <a:ln>
              <a:noFill/>
            </a:ln>
            <a:effectLst>
              <a:outerShdw blurRad="50800" dist="635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tx1"/>
                  </a:solidFill>
                  <a:latin typeface="Swiss721 BlkCn BT" panose="020B0806030502040204" pitchFamily="34" charset="0"/>
                  <a:cs typeface="Swiss721 BlkCn BT" panose="020B0806030502040204" pitchFamily="34" charset="0"/>
                </a:rPr>
                <a:t>CYCLE/SCOOT/SKATE</a:t>
              </a:r>
            </a:p>
          </p:txBody>
        </p:sp>
        <p:pic>
          <p:nvPicPr>
            <p:cNvPr id="35" name="Picture 34" descr="A close up of a logo&#10;&#10;Description automatically generated">
              <a:extLst>
                <a:ext uri="{FF2B5EF4-FFF2-40B4-BE49-F238E27FC236}">
                  <a16:creationId xmlns:a16="http://schemas.microsoft.com/office/drawing/2014/main" id="{C017D7D7-1010-4F85-A43A-94DB95CE030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85288" y="5074750"/>
              <a:ext cx="833427" cy="824368"/>
            </a:xfrm>
            <a:prstGeom prst="rect">
              <a:avLst/>
            </a:prstGeom>
          </p:spPr>
        </p:pic>
      </p:grpSp>
      <p:grpSp>
        <p:nvGrpSpPr>
          <p:cNvPr id="3" name="Group 2">
            <a:extLst>
              <a:ext uri="{FF2B5EF4-FFF2-40B4-BE49-F238E27FC236}">
                <a16:creationId xmlns:a16="http://schemas.microsoft.com/office/drawing/2014/main" id="{0A9AE085-9502-43B8-9B8F-C8778CF060DE}"/>
              </a:ext>
            </a:extLst>
          </p:cNvPr>
          <p:cNvGrpSpPr/>
          <p:nvPr/>
        </p:nvGrpSpPr>
        <p:grpSpPr>
          <a:xfrm>
            <a:off x="6326938" y="806706"/>
            <a:ext cx="2531681" cy="1789639"/>
            <a:chOff x="5986028" y="1586759"/>
            <a:chExt cx="3083428" cy="2179667"/>
          </a:xfrm>
          <a:effectLst/>
        </p:grpSpPr>
        <p:pic>
          <p:nvPicPr>
            <p:cNvPr id="19" name="Picture 18">
              <a:extLst>
                <a:ext uri="{FF2B5EF4-FFF2-40B4-BE49-F238E27FC236}">
                  <a16:creationId xmlns:a16="http://schemas.microsoft.com/office/drawing/2014/main" id="{0AF898E6-E26C-4576-BFBC-D9466C3E101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5986028" y="1757117"/>
              <a:ext cx="3005053" cy="1791704"/>
            </a:xfrm>
            <a:prstGeom prst="rect">
              <a:avLst/>
            </a:prstGeom>
          </p:spPr>
        </p:pic>
        <p:sp>
          <p:nvSpPr>
            <p:cNvPr id="32" name="Rectangle 31">
              <a:extLst>
                <a:ext uri="{FF2B5EF4-FFF2-40B4-BE49-F238E27FC236}">
                  <a16:creationId xmlns:a16="http://schemas.microsoft.com/office/drawing/2014/main" id="{29A9FCB3-F8F2-4465-B297-B161B065FF66}"/>
                </a:ext>
              </a:extLst>
            </p:cNvPr>
            <p:cNvSpPr/>
            <p:nvPr/>
          </p:nvSpPr>
          <p:spPr>
            <a:xfrm rot="21362816">
              <a:off x="6422165" y="3389973"/>
              <a:ext cx="2647291" cy="376453"/>
            </a:xfrm>
            <a:prstGeom prst="rect">
              <a:avLst/>
            </a:prstGeom>
            <a:solidFill>
              <a:schemeClr val="bg1"/>
            </a:solidFill>
            <a:ln>
              <a:noFill/>
            </a:ln>
            <a:effectLst>
              <a:outerShdw dist="63500" dir="1800000" algn="t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tx1"/>
                  </a:solidFill>
                  <a:latin typeface="Swiss721 BlkCn BT" panose="020B0806030502040204" pitchFamily="34" charset="0"/>
                  <a:cs typeface="Swiss721 BlkCn BT" panose="020B0806030502040204" pitchFamily="34" charset="0"/>
                </a:rPr>
                <a:t>WALK PART OF THE WAY</a:t>
              </a:r>
            </a:p>
          </p:txBody>
        </p:sp>
        <p:pic>
          <p:nvPicPr>
            <p:cNvPr id="36" name="Picture 35" descr="A close up of a logo&#10;&#10;Description automatically generated">
              <a:extLst>
                <a:ext uri="{FF2B5EF4-FFF2-40B4-BE49-F238E27FC236}">
                  <a16:creationId xmlns:a16="http://schemas.microsoft.com/office/drawing/2014/main" id="{165F93B2-A87B-425B-8379-A6B7BAB7E01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063997" y="1586759"/>
              <a:ext cx="833427" cy="824368"/>
            </a:xfrm>
            <a:prstGeom prst="rect">
              <a:avLst/>
            </a:prstGeom>
          </p:spPr>
        </p:pic>
      </p:grpSp>
      <p:grpSp>
        <p:nvGrpSpPr>
          <p:cNvPr id="6" name="Group 5">
            <a:extLst>
              <a:ext uri="{FF2B5EF4-FFF2-40B4-BE49-F238E27FC236}">
                <a16:creationId xmlns:a16="http://schemas.microsoft.com/office/drawing/2014/main" id="{091C2232-0C80-4140-8436-F6BF79BD63A7}"/>
              </a:ext>
            </a:extLst>
          </p:cNvPr>
          <p:cNvGrpSpPr/>
          <p:nvPr/>
        </p:nvGrpSpPr>
        <p:grpSpPr>
          <a:xfrm>
            <a:off x="4041507" y="2507275"/>
            <a:ext cx="2139464" cy="1837988"/>
            <a:chOff x="3105459" y="3773741"/>
            <a:chExt cx="2139464" cy="1837988"/>
          </a:xfrm>
          <a:effectLst/>
        </p:grpSpPr>
        <p:grpSp>
          <p:nvGrpSpPr>
            <p:cNvPr id="27" name="Group 26">
              <a:extLst>
                <a:ext uri="{FF2B5EF4-FFF2-40B4-BE49-F238E27FC236}">
                  <a16:creationId xmlns:a16="http://schemas.microsoft.com/office/drawing/2014/main" id="{96A19793-5C08-4B1C-B096-AD92621AEC0F}"/>
                </a:ext>
              </a:extLst>
            </p:cNvPr>
            <p:cNvGrpSpPr/>
            <p:nvPr/>
          </p:nvGrpSpPr>
          <p:grpSpPr>
            <a:xfrm>
              <a:off x="3737361" y="3773741"/>
              <a:ext cx="1219217" cy="1770092"/>
              <a:chOff x="3616883" y="3598826"/>
              <a:chExt cx="1339696" cy="1945007"/>
            </a:xfrm>
          </p:grpSpPr>
          <p:pic>
            <p:nvPicPr>
              <p:cNvPr id="26" name="Picture 25" descr="A close up of a logo&#10;&#10;Description automatically generated">
                <a:extLst>
                  <a:ext uri="{FF2B5EF4-FFF2-40B4-BE49-F238E27FC236}">
                    <a16:creationId xmlns:a16="http://schemas.microsoft.com/office/drawing/2014/main" id="{575846B5-3E8F-4E0C-9C17-50B6D79BF9D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616883" y="3598826"/>
                <a:ext cx="879604" cy="1945007"/>
              </a:xfrm>
              <a:prstGeom prst="rect">
                <a:avLst/>
              </a:prstGeom>
            </p:spPr>
          </p:pic>
          <p:pic>
            <p:nvPicPr>
              <p:cNvPr id="24" name="Picture 23">
                <a:extLst>
                  <a:ext uri="{FF2B5EF4-FFF2-40B4-BE49-F238E27FC236}">
                    <a16:creationId xmlns:a16="http://schemas.microsoft.com/office/drawing/2014/main" id="{DC17E35C-47E4-463B-811C-22ED708C54F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042864" y="3672452"/>
                <a:ext cx="913715" cy="1843066"/>
              </a:xfrm>
              <a:prstGeom prst="rect">
                <a:avLst/>
              </a:prstGeom>
            </p:spPr>
          </p:pic>
        </p:grpSp>
        <p:sp>
          <p:nvSpPr>
            <p:cNvPr id="30" name="Rectangle 29">
              <a:extLst>
                <a:ext uri="{FF2B5EF4-FFF2-40B4-BE49-F238E27FC236}">
                  <a16:creationId xmlns:a16="http://schemas.microsoft.com/office/drawing/2014/main" id="{2D83C402-FE01-46CA-8108-239B9526BD71}"/>
                </a:ext>
              </a:extLst>
            </p:cNvPr>
            <p:cNvSpPr/>
            <p:nvPr/>
          </p:nvSpPr>
          <p:spPr>
            <a:xfrm>
              <a:off x="3957581" y="4653023"/>
              <a:ext cx="1287342" cy="402356"/>
            </a:xfrm>
            <a:prstGeom prst="rect">
              <a:avLst/>
            </a:prstGeom>
            <a:solidFill>
              <a:schemeClr val="bg1"/>
            </a:solidFill>
            <a:ln>
              <a:noFill/>
            </a:ln>
            <a:effectLst>
              <a:outerShdw dist="63500" dir="1800000" algn="t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tx1"/>
                  </a:solidFill>
                  <a:latin typeface="Swiss721 BlkCn BT" panose="020B0806030502040204" pitchFamily="34" charset="0"/>
                  <a:cs typeface="Swiss721 BlkCn BT" panose="020B0806030502040204" pitchFamily="34" charset="0"/>
                </a:rPr>
                <a:t>WALK/WHEEL</a:t>
              </a:r>
            </a:p>
          </p:txBody>
        </p:sp>
        <p:pic>
          <p:nvPicPr>
            <p:cNvPr id="37" name="Picture 36" descr="A close up of a logo&#10;&#10;Description automatically generated">
              <a:extLst>
                <a:ext uri="{FF2B5EF4-FFF2-40B4-BE49-F238E27FC236}">
                  <a16:creationId xmlns:a16="http://schemas.microsoft.com/office/drawing/2014/main" id="{A993155E-1418-4B2F-8FCD-3F00EECF06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05459" y="4787361"/>
              <a:ext cx="833427" cy="824368"/>
            </a:xfrm>
            <a:prstGeom prst="rect">
              <a:avLst/>
            </a:prstGeom>
          </p:spPr>
        </p:pic>
      </p:grpSp>
      <p:sp>
        <p:nvSpPr>
          <p:cNvPr id="42" name="Rectangle 41">
            <a:extLst>
              <a:ext uri="{FF2B5EF4-FFF2-40B4-BE49-F238E27FC236}">
                <a16:creationId xmlns:a16="http://schemas.microsoft.com/office/drawing/2014/main" id="{0E1FD5BB-DAE0-4293-9D15-FA70217444EF}"/>
              </a:ext>
            </a:extLst>
          </p:cNvPr>
          <p:cNvSpPr/>
          <p:nvPr/>
        </p:nvSpPr>
        <p:spPr>
          <a:xfrm>
            <a:off x="3390827" y="5790594"/>
            <a:ext cx="2552787" cy="412121"/>
          </a:xfrm>
          <a:prstGeom prst="rect">
            <a:avLst/>
          </a:prstGeom>
          <a:solidFill>
            <a:schemeClr val="accent1"/>
          </a:solidFill>
          <a:ln>
            <a:noFill/>
          </a:ln>
          <a:effectLst>
            <a:outerShdw dist="50800" dir="1800000" algn="ctr" rotWithShape="0">
              <a:srgbClr val="000000">
                <a:alpha val="2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dirty="0">
                <a:solidFill>
                  <a:schemeClr val="tx1"/>
                </a:solidFill>
                <a:latin typeface="Swiss721 BlkCn BT" panose="020B0806030502040204" pitchFamily="34" charset="0"/>
                <a:cs typeface="Swiss721 BlkCn BT" panose="020B0806030502040204" pitchFamily="34" charset="0"/>
              </a:rPr>
              <a:t>Doesn’t take too long</a:t>
            </a:r>
          </a:p>
        </p:txBody>
      </p:sp>
      <p:sp>
        <p:nvSpPr>
          <p:cNvPr id="43" name="Rectangle 42">
            <a:extLst>
              <a:ext uri="{FF2B5EF4-FFF2-40B4-BE49-F238E27FC236}">
                <a16:creationId xmlns:a16="http://schemas.microsoft.com/office/drawing/2014/main" id="{F2249D74-8F3A-414C-8BD9-B6E4CB27EE18}"/>
              </a:ext>
            </a:extLst>
          </p:cNvPr>
          <p:cNvSpPr/>
          <p:nvPr/>
        </p:nvSpPr>
        <p:spPr>
          <a:xfrm rot="320937">
            <a:off x="43684" y="3878964"/>
            <a:ext cx="1963686" cy="679048"/>
          </a:xfrm>
          <a:prstGeom prst="rect">
            <a:avLst/>
          </a:prstGeom>
          <a:solidFill>
            <a:schemeClr val="accent1"/>
          </a:solidFill>
          <a:ln>
            <a:noFill/>
          </a:ln>
          <a:effectLst>
            <a:outerShdw dist="50800" dir="1800000" algn="ctr" rotWithShape="0">
              <a:srgbClr val="000000">
                <a:alpha val="2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dirty="0">
                <a:solidFill>
                  <a:schemeClr val="tx1"/>
                </a:solidFill>
                <a:latin typeface="Swiss721 BlkCn BT" panose="020B0806030502040204" pitchFamily="34" charset="0"/>
                <a:cs typeface="Swiss721 BlkCn BT" panose="020B0806030502040204" pitchFamily="34" charset="0"/>
              </a:rPr>
              <a:t>Gives me more independence</a:t>
            </a:r>
          </a:p>
        </p:txBody>
      </p:sp>
      <p:sp>
        <p:nvSpPr>
          <p:cNvPr id="44" name="Rectangle 43">
            <a:extLst>
              <a:ext uri="{FF2B5EF4-FFF2-40B4-BE49-F238E27FC236}">
                <a16:creationId xmlns:a16="http://schemas.microsoft.com/office/drawing/2014/main" id="{CF549B70-4193-48AA-AFA2-173EC7C359E3}"/>
              </a:ext>
            </a:extLst>
          </p:cNvPr>
          <p:cNvSpPr/>
          <p:nvPr/>
        </p:nvSpPr>
        <p:spPr>
          <a:xfrm>
            <a:off x="6721323" y="4061033"/>
            <a:ext cx="1783713" cy="670554"/>
          </a:xfrm>
          <a:prstGeom prst="rect">
            <a:avLst/>
          </a:prstGeom>
          <a:solidFill>
            <a:schemeClr val="accent1"/>
          </a:solidFill>
          <a:ln>
            <a:noFill/>
          </a:ln>
          <a:effectLst>
            <a:outerShdw dist="63500" dir="1800000" algn="t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b="1">
              <a:solidFill>
                <a:schemeClr val="tx1"/>
              </a:solidFill>
            </a:endParaRPr>
          </a:p>
        </p:txBody>
      </p:sp>
      <p:sp>
        <p:nvSpPr>
          <p:cNvPr id="45" name="Rectangle 44">
            <a:extLst>
              <a:ext uri="{FF2B5EF4-FFF2-40B4-BE49-F238E27FC236}">
                <a16:creationId xmlns:a16="http://schemas.microsoft.com/office/drawing/2014/main" id="{683CE71D-EC9E-4347-ADF5-3E9968FC47FE}"/>
              </a:ext>
            </a:extLst>
          </p:cNvPr>
          <p:cNvSpPr/>
          <p:nvPr/>
        </p:nvSpPr>
        <p:spPr>
          <a:xfrm>
            <a:off x="2087442" y="2908918"/>
            <a:ext cx="1561450" cy="629607"/>
          </a:xfrm>
          <a:prstGeom prst="rect">
            <a:avLst/>
          </a:prstGeom>
          <a:solidFill>
            <a:schemeClr val="accent1"/>
          </a:solidFill>
          <a:ln>
            <a:noFill/>
          </a:ln>
          <a:effectLst>
            <a:outerShdw dist="50800" dir="1800000" algn="ctr" rotWithShape="0">
              <a:srgbClr val="000000">
                <a:alpha val="2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dirty="0">
                <a:solidFill>
                  <a:schemeClr val="tx1"/>
                </a:solidFill>
                <a:latin typeface="Swiss721 BlkCn BT" panose="020B0806030502040204" pitchFamily="34" charset="0"/>
                <a:cs typeface="Swiss721 BlkCn BT" panose="020B0806030502040204" pitchFamily="34" charset="0"/>
              </a:rPr>
              <a:t>Time with my friends</a:t>
            </a:r>
          </a:p>
        </p:txBody>
      </p:sp>
      <p:sp>
        <p:nvSpPr>
          <p:cNvPr id="46" name="Rectangle 45">
            <a:extLst>
              <a:ext uri="{FF2B5EF4-FFF2-40B4-BE49-F238E27FC236}">
                <a16:creationId xmlns:a16="http://schemas.microsoft.com/office/drawing/2014/main" id="{ECCB0438-37A8-4A57-95AB-F3C700258930}"/>
              </a:ext>
            </a:extLst>
          </p:cNvPr>
          <p:cNvSpPr/>
          <p:nvPr/>
        </p:nvSpPr>
        <p:spPr>
          <a:xfrm>
            <a:off x="6254565" y="3170411"/>
            <a:ext cx="2717231" cy="672557"/>
          </a:xfrm>
          <a:prstGeom prst="rect">
            <a:avLst/>
          </a:prstGeom>
          <a:solidFill>
            <a:schemeClr val="accent1"/>
          </a:solidFill>
          <a:ln>
            <a:noFill/>
          </a:ln>
          <a:effectLst>
            <a:outerShdw dist="50800" dir="1800000" algn="ctr" rotWithShape="0">
              <a:srgbClr val="000000">
                <a:alpha val="2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dirty="0">
                <a:solidFill>
                  <a:schemeClr val="tx1"/>
                </a:solidFill>
                <a:latin typeface="Swiss721 BlkCn BT" panose="020B0806030502040204" pitchFamily="34" charset="0"/>
                <a:cs typeface="Swiss721 BlkCn BT" panose="020B0806030502040204" pitchFamily="34" charset="0"/>
              </a:rPr>
              <a:t>Doesn’t cause pollution or climate change</a:t>
            </a:r>
          </a:p>
        </p:txBody>
      </p:sp>
      <p:sp>
        <p:nvSpPr>
          <p:cNvPr id="47" name="Rectangle 46">
            <a:extLst>
              <a:ext uri="{FF2B5EF4-FFF2-40B4-BE49-F238E27FC236}">
                <a16:creationId xmlns:a16="http://schemas.microsoft.com/office/drawing/2014/main" id="{CD0B8877-01A1-4375-B6B2-EDCB883BD63B}"/>
              </a:ext>
            </a:extLst>
          </p:cNvPr>
          <p:cNvSpPr/>
          <p:nvPr/>
        </p:nvSpPr>
        <p:spPr>
          <a:xfrm>
            <a:off x="4022812" y="6332020"/>
            <a:ext cx="1520698" cy="412121"/>
          </a:xfrm>
          <a:prstGeom prst="rect">
            <a:avLst/>
          </a:prstGeom>
          <a:solidFill>
            <a:schemeClr val="accent1"/>
          </a:solidFill>
          <a:ln>
            <a:noFill/>
          </a:ln>
          <a:effectLst>
            <a:outerShdw dist="63500" dir="1800000" algn="t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b="1">
              <a:solidFill>
                <a:schemeClr val="tx1"/>
              </a:solidFill>
            </a:endParaRPr>
          </a:p>
        </p:txBody>
      </p:sp>
      <p:sp>
        <p:nvSpPr>
          <p:cNvPr id="52" name="Rectangle 51">
            <a:extLst>
              <a:ext uri="{FF2B5EF4-FFF2-40B4-BE49-F238E27FC236}">
                <a16:creationId xmlns:a16="http://schemas.microsoft.com/office/drawing/2014/main" id="{2D131F1D-2D9E-421D-913F-D4E9D973BEAA}"/>
              </a:ext>
            </a:extLst>
          </p:cNvPr>
          <p:cNvSpPr/>
          <p:nvPr/>
        </p:nvSpPr>
        <p:spPr>
          <a:xfrm>
            <a:off x="6731918" y="4065290"/>
            <a:ext cx="1783713" cy="707886"/>
          </a:xfrm>
          <a:prstGeom prst="rect">
            <a:avLst/>
          </a:prstGeom>
          <a:effectLst/>
        </p:spPr>
        <p:txBody>
          <a:bodyPr wrap="square">
            <a:spAutoFit/>
          </a:bodyPr>
          <a:lstStyle/>
          <a:p>
            <a:pPr lvl="0" algn="ctr"/>
            <a:r>
              <a:rPr lang="en-GB" sz="2000" dirty="0">
                <a:latin typeface="Swiss721 BlkCn BT" panose="020B0806030502040204" pitchFamily="34" charset="0"/>
                <a:cs typeface="Swiss721 BlkCn BT" panose="020B0806030502040204" pitchFamily="34" charset="0"/>
              </a:rPr>
              <a:t>Makes me feel wide awake</a:t>
            </a:r>
          </a:p>
        </p:txBody>
      </p:sp>
      <p:sp>
        <p:nvSpPr>
          <p:cNvPr id="53" name="Rectangle 52">
            <a:extLst>
              <a:ext uri="{FF2B5EF4-FFF2-40B4-BE49-F238E27FC236}">
                <a16:creationId xmlns:a16="http://schemas.microsoft.com/office/drawing/2014/main" id="{936C397B-0AA1-48BE-9252-AC4BDA855D03}"/>
              </a:ext>
            </a:extLst>
          </p:cNvPr>
          <p:cNvSpPr/>
          <p:nvPr/>
        </p:nvSpPr>
        <p:spPr>
          <a:xfrm>
            <a:off x="4041482" y="6317878"/>
            <a:ext cx="1433406" cy="400110"/>
          </a:xfrm>
          <a:prstGeom prst="rect">
            <a:avLst/>
          </a:prstGeom>
          <a:effectLst/>
        </p:spPr>
        <p:txBody>
          <a:bodyPr wrap="none">
            <a:spAutoFit/>
          </a:bodyPr>
          <a:lstStyle/>
          <a:p>
            <a:pPr algn="ctr"/>
            <a:r>
              <a:rPr lang="en-GB" sz="2000" dirty="0">
                <a:latin typeface="Swiss721 BlkCn BT" panose="020B0806030502040204" pitchFamily="34" charset="0"/>
                <a:cs typeface="Swiss721 BlkCn BT" panose="020B0806030502040204" pitchFamily="34" charset="0"/>
              </a:rPr>
              <a:t>Easy for me</a:t>
            </a:r>
          </a:p>
        </p:txBody>
      </p:sp>
      <p:sp>
        <p:nvSpPr>
          <p:cNvPr id="54" name="Rectangle 53">
            <a:extLst>
              <a:ext uri="{FF2B5EF4-FFF2-40B4-BE49-F238E27FC236}">
                <a16:creationId xmlns:a16="http://schemas.microsoft.com/office/drawing/2014/main" id="{CBF27908-4618-4819-8B3C-C5C8D39C9A8B}"/>
              </a:ext>
            </a:extLst>
          </p:cNvPr>
          <p:cNvSpPr/>
          <p:nvPr/>
        </p:nvSpPr>
        <p:spPr>
          <a:xfrm>
            <a:off x="2042258" y="2096988"/>
            <a:ext cx="1410231" cy="700510"/>
          </a:xfrm>
          <a:prstGeom prst="rect">
            <a:avLst/>
          </a:prstGeom>
          <a:solidFill>
            <a:schemeClr val="accent1"/>
          </a:solidFill>
          <a:ln>
            <a:noFill/>
          </a:ln>
          <a:effectLst>
            <a:outerShdw dist="63500" dir="1800000" algn="t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b="1">
              <a:solidFill>
                <a:schemeClr val="tx1"/>
              </a:solidFill>
            </a:endParaRPr>
          </a:p>
        </p:txBody>
      </p:sp>
      <p:sp>
        <p:nvSpPr>
          <p:cNvPr id="55" name="Rectangle 54">
            <a:extLst>
              <a:ext uri="{FF2B5EF4-FFF2-40B4-BE49-F238E27FC236}">
                <a16:creationId xmlns:a16="http://schemas.microsoft.com/office/drawing/2014/main" id="{8BEA4288-4459-4EE7-8491-A9518489E69B}"/>
              </a:ext>
            </a:extLst>
          </p:cNvPr>
          <p:cNvSpPr/>
          <p:nvPr/>
        </p:nvSpPr>
        <p:spPr>
          <a:xfrm>
            <a:off x="2016580" y="2120760"/>
            <a:ext cx="1435909" cy="707886"/>
          </a:xfrm>
          <a:prstGeom prst="rect">
            <a:avLst/>
          </a:prstGeom>
          <a:effectLst/>
        </p:spPr>
        <p:txBody>
          <a:bodyPr wrap="square">
            <a:spAutoFit/>
          </a:bodyPr>
          <a:lstStyle/>
          <a:p>
            <a:pPr lvl="0" algn="ctr"/>
            <a:r>
              <a:rPr lang="en-GB" sz="2000" dirty="0">
                <a:latin typeface="Swiss721 BlkCn BT" panose="020B0806030502040204" pitchFamily="34" charset="0"/>
                <a:cs typeface="Swiss721 BlkCn BT" panose="020B0806030502040204" pitchFamily="34" charset="0"/>
              </a:rPr>
              <a:t>Makes me feel good</a:t>
            </a:r>
          </a:p>
        </p:txBody>
      </p:sp>
      <p:sp>
        <p:nvSpPr>
          <p:cNvPr id="56" name="Rectangle 55">
            <a:extLst>
              <a:ext uri="{FF2B5EF4-FFF2-40B4-BE49-F238E27FC236}">
                <a16:creationId xmlns:a16="http://schemas.microsoft.com/office/drawing/2014/main" id="{C81DF4D1-5EF4-4BEE-AA87-A594FE82D007}"/>
              </a:ext>
            </a:extLst>
          </p:cNvPr>
          <p:cNvSpPr/>
          <p:nvPr/>
        </p:nvSpPr>
        <p:spPr>
          <a:xfrm rot="21356115">
            <a:off x="3879740" y="1017693"/>
            <a:ext cx="2281488" cy="638000"/>
          </a:xfrm>
          <a:prstGeom prst="rect">
            <a:avLst/>
          </a:prstGeom>
          <a:solidFill>
            <a:schemeClr val="accent1"/>
          </a:solidFill>
          <a:ln>
            <a:noFill/>
          </a:ln>
          <a:effectLst>
            <a:outerShdw dist="50800" dir="1800000" algn="ctr" rotWithShape="0">
              <a:srgbClr val="000000">
                <a:alpha val="2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GB" sz="2000" dirty="0">
                <a:solidFill>
                  <a:srgbClr val="141313"/>
                </a:solidFill>
                <a:latin typeface="Swiss721 BlkCn BT" panose="020B0806030502040204" pitchFamily="34" charset="0"/>
                <a:cs typeface="Swiss721 BlkCn BT" panose="020B0806030502040204" pitchFamily="34" charset="0"/>
              </a:rPr>
              <a:t>Free and no equipment needed</a:t>
            </a:r>
          </a:p>
        </p:txBody>
      </p:sp>
      <p:sp>
        <p:nvSpPr>
          <p:cNvPr id="57" name="Rectangle 56">
            <a:extLst>
              <a:ext uri="{FF2B5EF4-FFF2-40B4-BE49-F238E27FC236}">
                <a16:creationId xmlns:a16="http://schemas.microsoft.com/office/drawing/2014/main" id="{9A9415DB-6C95-4F86-ACFB-9083AD62491B}"/>
              </a:ext>
            </a:extLst>
          </p:cNvPr>
          <p:cNvSpPr/>
          <p:nvPr/>
        </p:nvSpPr>
        <p:spPr>
          <a:xfrm rot="21356115">
            <a:off x="3045742" y="5180774"/>
            <a:ext cx="2680485" cy="412121"/>
          </a:xfrm>
          <a:prstGeom prst="rect">
            <a:avLst/>
          </a:prstGeom>
          <a:solidFill>
            <a:schemeClr val="accent1"/>
          </a:solidFill>
          <a:ln>
            <a:noFill/>
          </a:ln>
          <a:effectLst>
            <a:outerShdw dist="50800" dir="1800000" algn="ctr" rotWithShape="0">
              <a:srgbClr val="000000">
                <a:alpha val="2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dirty="0">
                <a:solidFill>
                  <a:schemeClr val="tx1"/>
                </a:solidFill>
                <a:latin typeface="Swiss721 BlkCn BT" panose="020B0806030502040204" pitchFamily="34" charset="0"/>
                <a:cs typeface="Swiss721 BlkCn BT" panose="020B0806030502040204" pitchFamily="34" charset="0"/>
              </a:rPr>
              <a:t>Weather won’t stop me</a:t>
            </a:r>
          </a:p>
        </p:txBody>
      </p:sp>
      <p:sp>
        <p:nvSpPr>
          <p:cNvPr id="58" name="Rectangle 57">
            <a:extLst>
              <a:ext uri="{FF2B5EF4-FFF2-40B4-BE49-F238E27FC236}">
                <a16:creationId xmlns:a16="http://schemas.microsoft.com/office/drawing/2014/main" id="{271EB7B6-2AAD-4557-9E9E-BD6AA6BF9391}"/>
              </a:ext>
            </a:extLst>
          </p:cNvPr>
          <p:cNvSpPr/>
          <p:nvPr/>
        </p:nvSpPr>
        <p:spPr>
          <a:xfrm>
            <a:off x="173926" y="4655875"/>
            <a:ext cx="1860820" cy="616169"/>
          </a:xfrm>
          <a:prstGeom prst="rect">
            <a:avLst/>
          </a:prstGeom>
          <a:solidFill>
            <a:schemeClr val="accent1"/>
          </a:solidFill>
          <a:ln>
            <a:noFill/>
          </a:ln>
          <a:effectLst>
            <a:outerShdw dist="50800" dir="1800000" algn="ctr" rotWithShape="0">
              <a:srgbClr val="000000">
                <a:alpha val="2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dirty="0">
                <a:solidFill>
                  <a:schemeClr val="tx1"/>
                </a:solidFill>
                <a:latin typeface="Swiss721 BlkCn BT" panose="020B0806030502040204" pitchFamily="34" charset="0"/>
                <a:cs typeface="Swiss721 BlkCn BT" panose="020B0806030502040204" pitchFamily="34" charset="0"/>
              </a:rPr>
              <a:t>Helps me stay healthy</a:t>
            </a:r>
          </a:p>
        </p:txBody>
      </p:sp>
      <p:sp>
        <p:nvSpPr>
          <p:cNvPr id="59" name="Freeform: Shape 58">
            <a:extLst>
              <a:ext uri="{FF2B5EF4-FFF2-40B4-BE49-F238E27FC236}">
                <a16:creationId xmlns:a16="http://schemas.microsoft.com/office/drawing/2014/main" id="{04BDD1A0-59F0-400D-A963-F4903D7543DE}"/>
              </a:ext>
            </a:extLst>
          </p:cNvPr>
          <p:cNvSpPr/>
          <p:nvPr/>
        </p:nvSpPr>
        <p:spPr>
          <a:xfrm>
            <a:off x="1248340" y="2051911"/>
            <a:ext cx="138877" cy="1878008"/>
          </a:xfrm>
          <a:custGeom>
            <a:avLst/>
            <a:gdLst>
              <a:gd name="connsiteX0" fmla="*/ 0 w 452487"/>
              <a:gd name="connsiteY0" fmla="*/ 0 h 2422688"/>
              <a:gd name="connsiteX1" fmla="*/ 452487 w 452487"/>
              <a:gd name="connsiteY1" fmla="*/ 2422688 h 2422688"/>
              <a:gd name="connsiteX2" fmla="*/ 452487 w 452487"/>
              <a:gd name="connsiteY2" fmla="*/ 2422688 h 2422688"/>
              <a:gd name="connsiteX3" fmla="*/ 452487 w 452487"/>
              <a:gd name="connsiteY3" fmla="*/ 2413261 h 2422688"/>
            </a:gdLst>
            <a:ahLst/>
            <a:cxnLst>
              <a:cxn ang="0">
                <a:pos x="connsiteX0" y="connsiteY0"/>
              </a:cxn>
              <a:cxn ang="0">
                <a:pos x="connsiteX1" y="connsiteY1"/>
              </a:cxn>
              <a:cxn ang="0">
                <a:pos x="connsiteX2" y="connsiteY2"/>
              </a:cxn>
              <a:cxn ang="0">
                <a:pos x="connsiteX3" y="connsiteY3"/>
              </a:cxn>
            </a:cxnLst>
            <a:rect l="l" t="t" r="r" b="b"/>
            <a:pathLst>
              <a:path w="452487" h="2422688">
                <a:moveTo>
                  <a:pt x="0" y="0"/>
                </a:moveTo>
                <a:lnTo>
                  <a:pt x="452487" y="2422688"/>
                </a:lnTo>
                <a:lnTo>
                  <a:pt x="452487" y="2422688"/>
                </a:lnTo>
                <a:lnTo>
                  <a:pt x="452487" y="2413261"/>
                </a:lnTo>
              </a:path>
            </a:pathLst>
          </a:cu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61" name="Connector: Curved 60">
            <a:extLst>
              <a:ext uri="{FF2B5EF4-FFF2-40B4-BE49-F238E27FC236}">
                <a16:creationId xmlns:a16="http://schemas.microsoft.com/office/drawing/2014/main" id="{911585AA-5CE0-4B44-A123-CA66043BA1B8}"/>
              </a:ext>
            </a:extLst>
          </p:cNvPr>
          <p:cNvCxnSpPr>
            <a:cxnSpLocks/>
            <a:endCxn id="47" idx="1"/>
          </p:cNvCxnSpPr>
          <p:nvPr/>
        </p:nvCxnSpPr>
        <p:spPr>
          <a:xfrm rot="16200000" flipH="1">
            <a:off x="525373" y="3040642"/>
            <a:ext cx="4617348" cy="2377530"/>
          </a:xfrm>
          <a:prstGeom prst="curvedConnector2">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cxnSp>
      <p:cxnSp>
        <p:nvCxnSpPr>
          <p:cNvPr id="64" name="Connector: Curved 63">
            <a:extLst>
              <a:ext uri="{FF2B5EF4-FFF2-40B4-BE49-F238E27FC236}">
                <a16:creationId xmlns:a16="http://schemas.microsoft.com/office/drawing/2014/main" id="{85581D84-6ACC-44CF-B9F6-83E926A9E581}"/>
              </a:ext>
            </a:extLst>
          </p:cNvPr>
          <p:cNvCxnSpPr>
            <a:cxnSpLocks/>
          </p:cNvCxnSpPr>
          <p:nvPr/>
        </p:nvCxnSpPr>
        <p:spPr>
          <a:xfrm rot="16200000" flipH="1">
            <a:off x="1489805" y="2614835"/>
            <a:ext cx="3343674" cy="1854345"/>
          </a:xfrm>
          <a:prstGeom prst="curvedConnector3">
            <a:avLst>
              <a:gd name="adj1" fmla="val -7268"/>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cxnSp>
      <p:cxnSp>
        <p:nvCxnSpPr>
          <p:cNvPr id="66" name="Connector: Curved 65">
            <a:extLst>
              <a:ext uri="{FF2B5EF4-FFF2-40B4-BE49-F238E27FC236}">
                <a16:creationId xmlns:a16="http://schemas.microsoft.com/office/drawing/2014/main" id="{D348C4CC-965B-4CDF-8BDC-BFFFC261D753}"/>
              </a:ext>
            </a:extLst>
          </p:cNvPr>
          <p:cNvCxnSpPr>
            <a:cxnSpLocks/>
          </p:cNvCxnSpPr>
          <p:nvPr/>
        </p:nvCxnSpPr>
        <p:spPr>
          <a:xfrm rot="16200000" flipH="1">
            <a:off x="595618" y="3104624"/>
            <a:ext cx="4072546" cy="1517871"/>
          </a:xfrm>
          <a:prstGeom prst="curvedConnector2">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cxnSp>
      <p:sp>
        <p:nvSpPr>
          <p:cNvPr id="67" name="Freeform: Shape 66">
            <a:extLst>
              <a:ext uri="{FF2B5EF4-FFF2-40B4-BE49-F238E27FC236}">
                <a16:creationId xmlns:a16="http://schemas.microsoft.com/office/drawing/2014/main" id="{9AEFFE07-BC61-4941-86C5-B1332F6F70C6}"/>
              </a:ext>
            </a:extLst>
          </p:cNvPr>
          <p:cNvSpPr/>
          <p:nvPr/>
        </p:nvSpPr>
        <p:spPr>
          <a:xfrm>
            <a:off x="1398769" y="2039053"/>
            <a:ext cx="763280" cy="1084866"/>
          </a:xfrm>
          <a:custGeom>
            <a:avLst/>
            <a:gdLst>
              <a:gd name="connsiteX0" fmla="*/ 0 w 452487"/>
              <a:gd name="connsiteY0" fmla="*/ 0 h 2422688"/>
              <a:gd name="connsiteX1" fmla="*/ 452487 w 452487"/>
              <a:gd name="connsiteY1" fmla="*/ 2422688 h 2422688"/>
              <a:gd name="connsiteX2" fmla="*/ 452487 w 452487"/>
              <a:gd name="connsiteY2" fmla="*/ 2422688 h 2422688"/>
              <a:gd name="connsiteX3" fmla="*/ 452487 w 452487"/>
              <a:gd name="connsiteY3" fmla="*/ 2413261 h 2422688"/>
            </a:gdLst>
            <a:ahLst/>
            <a:cxnLst>
              <a:cxn ang="0">
                <a:pos x="connsiteX0" y="connsiteY0"/>
              </a:cxn>
              <a:cxn ang="0">
                <a:pos x="connsiteX1" y="connsiteY1"/>
              </a:cxn>
              <a:cxn ang="0">
                <a:pos x="connsiteX2" y="connsiteY2"/>
              </a:cxn>
              <a:cxn ang="0">
                <a:pos x="connsiteX3" y="connsiteY3"/>
              </a:cxn>
            </a:cxnLst>
            <a:rect l="l" t="t" r="r" b="b"/>
            <a:pathLst>
              <a:path w="452487" h="2422688">
                <a:moveTo>
                  <a:pt x="0" y="0"/>
                </a:moveTo>
                <a:lnTo>
                  <a:pt x="452487" y="2422688"/>
                </a:lnTo>
                <a:lnTo>
                  <a:pt x="452487" y="2422688"/>
                </a:lnTo>
                <a:lnTo>
                  <a:pt x="452487" y="2413261"/>
                </a:lnTo>
              </a:path>
            </a:pathLst>
          </a:cu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8" name="TextBox 47">
            <a:extLst>
              <a:ext uri="{FF2B5EF4-FFF2-40B4-BE49-F238E27FC236}">
                <a16:creationId xmlns:a16="http://schemas.microsoft.com/office/drawing/2014/main" id="{729112A4-9DE8-4D6A-B4DD-F73C486C692E}"/>
              </a:ext>
            </a:extLst>
          </p:cNvPr>
          <p:cNvSpPr txBox="1"/>
          <p:nvPr/>
        </p:nvSpPr>
        <p:spPr>
          <a:xfrm rot="21338860">
            <a:off x="444680" y="2146225"/>
            <a:ext cx="375252" cy="369332"/>
          </a:xfrm>
          <a:prstGeom prst="rect">
            <a:avLst/>
          </a:prstGeom>
          <a:noFill/>
        </p:spPr>
        <p:txBody>
          <a:bodyPr wrap="square" rtlCol="0">
            <a:spAutoFit/>
          </a:bodyPr>
          <a:lstStyle/>
          <a:p>
            <a:r>
              <a:rPr lang="en-GB" b="1">
                <a:solidFill>
                  <a:schemeClr val="accent2"/>
                </a:solidFill>
                <a:latin typeface="Arial" panose="020B0604020202020204" pitchFamily="34" charset="0"/>
                <a:ea typeface="Gadugi" panose="020B0502040204020203" pitchFamily="34" charset="0"/>
                <a:cs typeface="Arial" panose="020B0604020202020204" pitchFamily="34" charset="0"/>
              </a:rPr>
              <a:t>5</a:t>
            </a:r>
          </a:p>
        </p:txBody>
      </p:sp>
    </p:spTree>
    <p:extLst>
      <p:ext uri="{BB962C8B-B14F-4D97-AF65-F5344CB8AC3E}">
        <p14:creationId xmlns:p14="http://schemas.microsoft.com/office/powerpoint/2010/main" val="3069713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250"/>
                                  </p:stCondLst>
                                  <p:childTnLst>
                                    <p:set>
                                      <p:cBhvr>
                                        <p:cTn id="6" dur="1" fill="hold">
                                          <p:stCondLst>
                                            <p:cond delay="0"/>
                                          </p:stCondLst>
                                        </p:cTn>
                                        <p:tgtEl>
                                          <p:spTgt spid="59"/>
                                        </p:tgtEl>
                                        <p:attrNameLst>
                                          <p:attrName>style.visibility</p:attrName>
                                        </p:attrNameLst>
                                      </p:cBhvr>
                                      <p:to>
                                        <p:strVal val="visible"/>
                                      </p:to>
                                    </p:set>
                                    <p:animEffect transition="in" filter="wipe(down)">
                                      <p:cBhvr>
                                        <p:cTn id="7" dur="1000"/>
                                        <p:tgtEl>
                                          <p:spTgt spid="59"/>
                                        </p:tgtEl>
                                      </p:cBhvr>
                                    </p:animEffect>
                                  </p:childTnLst>
                                </p:cTn>
                              </p:par>
                            </p:childTnLst>
                          </p:cTn>
                        </p:par>
                        <p:par>
                          <p:cTn id="8" fill="hold">
                            <p:stCondLst>
                              <p:cond delay="1250"/>
                            </p:stCondLst>
                            <p:childTnLst>
                              <p:par>
                                <p:cTn id="9" presetID="22" presetClass="entr" presetSubtype="4" fill="hold" grpId="0" nodeType="afterEffect">
                                  <p:stCondLst>
                                    <p:cond delay="250"/>
                                  </p:stCondLst>
                                  <p:childTnLst>
                                    <p:set>
                                      <p:cBhvr>
                                        <p:cTn id="10" dur="1" fill="hold">
                                          <p:stCondLst>
                                            <p:cond delay="0"/>
                                          </p:stCondLst>
                                        </p:cTn>
                                        <p:tgtEl>
                                          <p:spTgt spid="67"/>
                                        </p:tgtEl>
                                        <p:attrNameLst>
                                          <p:attrName>style.visibility</p:attrName>
                                        </p:attrNameLst>
                                      </p:cBhvr>
                                      <p:to>
                                        <p:strVal val="visible"/>
                                      </p:to>
                                    </p:set>
                                    <p:animEffect transition="in" filter="wipe(down)">
                                      <p:cBhvr>
                                        <p:cTn id="11" dur="1000"/>
                                        <p:tgtEl>
                                          <p:spTgt spid="67"/>
                                        </p:tgtEl>
                                      </p:cBhvr>
                                    </p:animEffect>
                                  </p:childTnLst>
                                </p:cTn>
                              </p:par>
                            </p:childTnLst>
                          </p:cTn>
                        </p:par>
                        <p:par>
                          <p:cTn id="12" fill="hold">
                            <p:stCondLst>
                              <p:cond delay="2500"/>
                            </p:stCondLst>
                            <p:childTnLst>
                              <p:par>
                                <p:cTn id="13" presetID="22" presetClass="entr" presetSubtype="4" fill="hold" nodeType="afterEffect">
                                  <p:stCondLst>
                                    <p:cond delay="250"/>
                                  </p:stCondLst>
                                  <p:childTnLst>
                                    <p:set>
                                      <p:cBhvr>
                                        <p:cTn id="14" dur="1" fill="hold">
                                          <p:stCondLst>
                                            <p:cond delay="0"/>
                                          </p:stCondLst>
                                        </p:cTn>
                                        <p:tgtEl>
                                          <p:spTgt spid="61"/>
                                        </p:tgtEl>
                                        <p:attrNameLst>
                                          <p:attrName>style.visibility</p:attrName>
                                        </p:attrNameLst>
                                      </p:cBhvr>
                                      <p:to>
                                        <p:strVal val="visible"/>
                                      </p:to>
                                    </p:set>
                                    <p:animEffect transition="in" filter="wipe(down)">
                                      <p:cBhvr>
                                        <p:cTn id="15" dur="1000"/>
                                        <p:tgtEl>
                                          <p:spTgt spid="61"/>
                                        </p:tgtEl>
                                      </p:cBhvr>
                                    </p:animEffect>
                                  </p:childTnLst>
                                </p:cTn>
                              </p:par>
                            </p:childTnLst>
                          </p:cTn>
                        </p:par>
                        <p:par>
                          <p:cTn id="16" fill="hold">
                            <p:stCondLst>
                              <p:cond delay="3750"/>
                            </p:stCondLst>
                            <p:childTnLst>
                              <p:par>
                                <p:cTn id="17" presetID="22" presetClass="entr" presetSubtype="4" fill="hold" nodeType="afterEffect">
                                  <p:stCondLst>
                                    <p:cond delay="250"/>
                                  </p:stCondLst>
                                  <p:childTnLst>
                                    <p:set>
                                      <p:cBhvr>
                                        <p:cTn id="18" dur="1" fill="hold">
                                          <p:stCondLst>
                                            <p:cond delay="0"/>
                                          </p:stCondLst>
                                        </p:cTn>
                                        <p:tgtEl>
                                          <p:spTgt spid="66"/>
                                        </p:tgtEl>
                                        <p:attrNameLst>
                                          <p:attrName>style.visibility</p:attrName>
                                        </p:attrNameLst>
                                      </p:cBhvr>
                                      <p:to>
                                        <p:strVal val="visible"/>
                                      </p:to>
                                    </p:set>
                                    <p:animEffect transition="in" filter="wipe(down)">
                                      <p:cBhvr>
                                        <p:cTn id="19" dur="1000"/>
                                        <p:tgtEl>
                                          <p:spTgt spid="66"/>
                                        </p:tgtEl>
                                      </p:cBhvr>
                                    </p:animEffect>
                                  </p:childTnLst>
                                </p:cTn>
                              </p:par>
                            </p:childTnLst>
                          </p:cTn>
                        </p:par>
                        <p:par>
                          <p:cTn id="20" fill="hold">
                            <p:stCondLst>
                              <p:cond delay="5000"/>
                            </p:stCondLst>
                            <p:childTnLst>
                              <p:par>
                                <p:cTn id="21" presetID="22" presetClass="entr" presetSubtype="4" fill="hold" nodeType="afterEffect">
                                  <p:stCondLst>
                                    <p:cond delay="250"/>
                                  </p:stCondLst>
                                  <p:childTnLst>
                                    <p:set>
                                      <p:cBhvr>
                                        <p:cTn id="22" dur="1" fill="hold">
                                          <p:stCondLst>
                                            <p:cond delay="0"/>
                                          </p:stCondLst>
                                        </p:cTn>
                                        <p:tgtEl>
                                          <p:spTgt spid="64"/>
                                        </p:tgtEl>
                                        <p:attrNameLst>
                                          <p:attrName>style.visibility</p:attrName>
                                        </p:attrNameLst>
                                      </p:cBhvr>
                                      <p:to>
                                        <p:strVal val="visible"/>
                                      </p:to>
                                    </p:set>
                                    <p:animEffect transition="in" filter="wipe(down)">
                                      <p:cBhvr>
                                        <p:cTn id="23" dur="1000"/>
                                        <p:tgtEl>
                                          <p:spTgt spid="64"/>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1000"/>
                                        <p:tgtEl>
                                          <p:spTgt spid="48"/>
                                        </p:tgtEl>
                                      </p:cBhvr>
                                    </p:animEffect>
                                    <p:anim calcmode="lin" valueType="num">
                                      <p:cBhvr>
                                        <p:cTn id="29" dur="1000" fill="hold"/>
                                        <p:tgtEl>
                                          <p:spTgt spid="48"/>
                                        </p:tgtEl>
                                        <p:attrNameLst>
                                          <p:attrName>ppt_x</p:attrName>
                                        </p:attrNameLst>
                                      </p:cBhvr>
                                      <p:tavLst>
                                        <p:tav tm="0">
                                          <p:val>
                                            <p:strVal val="#ppt_x"/>
                                          </p:val>
                                        </p:tav>
                                        <p:tav tm="100000">
                                          <p:val>
                                            <p:strVal val="#ppt_x"/>
                                          </p:val>
                                        </p:tav>
                                      </p:tavLst>
                                    </p:anim>
                                    <p:anim calcmode="lin" valueType="num">
                                      <p:cBhvr>
                                        <p:cTn id="30"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7" grpId="0" animBg="1"/>
      <p:bldP spid="4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BECF8"/>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78BD37-DC6F-4D8E-915F-D14BEB85D0C9}"/>
              </a:ext>
            </a:extLst>
          </p:cNvPr>
          <p:cNvSpPr/>
          <p:nvPr/>
        </p:nvSpPr>
        <p:spPr>
          <a:xfrm>
            <a:off x="850966" y="640034"/>
            <a:ext cx="5776077" cy="830997"/>
          </a:xfrm>
          <a:prstGeom prst="rect">
            <a:avLst/>
          </a:prstGeom>
        </p:spPr>
        <p:txBody>
          <a:bodyPr wrap="square">
            <a:spAutoFit/>
          </a:bodyPr>
          <a:lstStyle/>
          <a:p>
            <a:pPr fontAlgn="base"/>
            <a:r>
              <a:rPr lang="en-GB" sz="2400" b="1">
                <a:solidFill>
                  <a:srgbClr val="000000"/>
                </a:solidFill>
                <a:latin typeface="Calibri" panose="020F0502020204030204" pitchFamily="34" charset="0"/>
              </a:rPr>
              <a:t> </a:t>
            </a:r>
            <a:endParaRPr lang="en-GB" sz="2400" b="1">
              <a:solidFill>
                <a:srgbClr val="000000"/>
              </a:solidFill>
              <a:latin typeface="Segoe UI" panose="020B0502040204020203" pitchFamily="34" charset="0"/>
            </a:endParaRPr>
          </a:p>
          <a:p>
            <a:pPr fontAlgn="base"/>
            <a:r>
              <a:rPr lang="en-GB" sz="2400" b="1">
                <a:solidFill>
                  <a:srgbClr val="000000"/>
                </a:solidFill>
                <a:latin typeface="Calibri" panose="020F0502020204030204" pitchFamily="34" charset="0"/>
              </a:rPr>
              <a:t> </a:t>
            </a:r>
            <a:endParaRPr lang="en-GB" sz="2400" b="1" i="0">
              <a:solidFill>
                <a:srgbClr val="000000"/>
              </a:solidFill>
              <a:effectLst/>
              <a:latin typeface="Segoe UI" panose="020B0502040204020203" pitchFamily="34" charset="0"/>
            </a:endParaRPr>
          </a:p>
        </p:txBody>
      </p:sp>
      <p:sp>
        <p:nvSpPr>
          <p:cNvPr id="4" name="Rectangle 3">
            <a:extLst>
              <a:ext uri="{FF2B5EF4-FFF2-40B4-BE49-F238E27FC236}">
                <a16:creationId xmlns:a16="http://schemas.microsoft.com/office/drawing/2014/main" id="{4133C00D-AFF8-41D8-9A95-3104A4291BAB}"/>
              </a:ext>
            </a:extLst>
          </p:cNvPr>
          <p:cNvSpPr/>
          <p:nvPr/>
        </p:nvSpPr>
        <p:spPr>
          <a:xfrm>
            <a:off x="543341" y="312637"/>
            <a:ext cx="6263523" cy="1323439"/>
          </a:xfrm>
          <a:prstGeom prst="rect">
            <a:avLst/>
          </a:prstGeom>
          <a:solidFill>
            <a:schemeClr val="bg1"/>
          </a:solidFill>
          <a:effectLst>
            <a:outerShdw dist="127000" dir="1800000" algn="tl" rotWithShape="0">
              <a:prstClr val="black">
                <a:alpha val="20000"/>
              </a:prstClr>
            </a:outerShdw>
          </a:effectLst>
        </p:spPr>
        <p:txBody>
          <a:bodyPr wrap="square">
            <a:spAutoFit/>
          </a:bodyPr>
          <a:lstStyle/>
          <a:p>
            <a:pPr algn="ctr"/>
            <a:r>
              <a:rPr lang="en-GB" sz="4000" dirty="0">
                <a:latin typeface="Swiss721 BlkCn BT" panose="020B0806030502040204" pitchFamily="34" charset="0"/>
                <a:cs typeface="Swiss721 BlkCn BT" panose="020B0806030502040204" pitchFamily="34" charset="0"/>
              </a:rPr>
              <a:t>Which mode is </a:t>
            </a:r>
          </a:p>
          <a:p>
            <a:pPr algn="ctr"/>
            <a:r>
              <a:rPr lang="en-GB" sz="4000" dirty="0">
                <a:latin typeface="Swiss721 BlkCn BT" panose="020B0806030502040204" pitchFamily="34" charset="0"/>
                <a:cs typeface="Swiss721 BlkCn BT" panose="020B0806030502040204" pitchFamily="34" charset="0"/>
              </a:rPr>
              <a:t>best for you? </a:t>
            </a:r>
          </a:p>
        </p:txBody>
      </p:sp>
      <p:pic>
        <p:nvPicPr>
          <p:cNvPr id="3" name="Picture 2">
            <a:extLst>
              <a:ext uri="{FF2B5EF4-FFF2-40B4-BE49-F238E27FC236}">
                <a16:creationId xmlns:a16="http://schemas.microsoft.com/office/drawing/2014/main" id="{3366923B-42CD-42B9-8186-4D33C5CA156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rot="20671110">
            <a:off x="6372642" y="257898"/>
            <a:ext cx="2438153" cy="1945044"/>
          </a:xfrm>
          <a:prstGeom prst="rect">
            <a:avLst/>
          </a:prstGeom>
        </p:spPr>
      </p:pic>
      <p:grpSp>
        <p:nvGrpSpPr>
          <p:cNvPr id="5" name="Group 4">
            <a:extLst>
              <a:ext uri="{FF2B5EF4-FFF2-40B4-BE49-F238E27FC236}">
                <a16:creationId xmlns:a16="http://schemas.microsoft.com/office/drawing/2014/main" id="{F707329B-7361-4F26-A20C-D94314D5C51E}"/>
              </a:ext>
            </a:extLst>
          </p:cNvPr>
          <p:cNvGrpSpPr/>
          <p:nvPr/>
        </p:nvGrpSpPr>
        <p:grpSpPr>
          <a:xfrm>
            <a:off x="324835" y="1963473"/>
            <a:ext cx="8168716" cy="5179162"/>
            <a:chOff x="324835" y="1963473"/>
            <a:chExt cx="8168716" cy="5179162"/>
          </a:xfrm>
        </p:grpSpPr>
        <p:pic>
          <p:nvPicPr>
            <p:cNvPr id="16" name="Picture 15" descr="A close up of a logo&#10;&#10;Description automatically generated">
              <a:extLst>
                <a:ext uri="{FF2B5EF4-FFF2-40B4-BE49-F238E27FC236}">
                  <a16:creationId xmlns:a16="http://schemas.microsoft.com/office/drawing/2014/main" id="{A37FA2A5-D3AF-4CD1-B973-AE378F8A3E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4835" y="4451932"/>
              <a:ext cx="2181070" cy="2157362"/>
            </a:xfrm>
            <a:prstGeom prst="rect">
              <a:avLst/>
            </a:prstGeom>
          </p:spPr>
        </p:pic>
        <p:pic>
          <p:nvPicPr>
            <p:cNvPr id="6" name="Picture 5" descr="A close up of an animal&#10;&#10;Description automatically generated">
              <a:extLst>
                <a:ext uri="{FF2B5EF4-FFF2-40B4-BE49-F238E27FC236}">
                  <a16:creationId xmlns:a16="http://schemas.microsoft.com/office/drawing/2014/main" id="{3C1427F9-BBC2-47B8-ADD7-1C203FF4384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9123" r="1"/>
            <a:stretch/>
          </p:blipFill>
          <p:spPr>
            <a:xfrm rot="20697625" flipH="1">
              <a:off x="1065090" y="1963473"/>
              <a:ext cx="4540776" cy="2987267"/>
            </a:xfrm>
            <a:prstGeom prst="rect">
              <a:avLst/>
            </a:prstGeom>
          </p:spPr>
        </p:pic>
        <p:sp>
          <p:nvSpPr>
            <p:cNvPr id="7" name="Rectangle 6">
              <a:extLst>
                <a:ext uri="{FF2B5EF4-FFF2-40B4-BE49-F238E27FC236}">
                  <a16:creationId xmlns:a16="http://schemas.microsoft.com/office/drawing/2014/main" id="{AE2AE256-6E80-490C-9F47-96AF338873C2}"/>
                </a:ext>
              </a:extLst>
            </p:cNvPr>
            <p:cNvSpPr/>
            <p:nvPr/>
          </p:nvSpPr>
          <p:spPr>
            <a:xfrm>
              <a:off x="510325" y="3765168"/>
              <a:ext cx="2181070" cy="412121"/>
            </a:xfrm>
            <a:prstGeom prst="rect">
              <a:avLst/>
            </a:prstGeom>
            <a:solidFill>
              <a:schemeClr val="bg1"/>
            </a:solidFill>
            <a:ln>
              <a:noFill/>
            </a:ln>
            <a:effectLst>
              <a:outerShdw dist="63500" dir="1800000" algn="t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latin typeface="Swiss721 BlkCn BT" panose="020B0806030502040204" pitchFamily="34" charset="0"/>
                  <a:cs typeface="Swiss721 BlkCn BT" panose="020B0806030502040204" pitchFamily="34" charset="0"/>
                </a:rPr>
                <a:t>PUBLIC TRANSPORT</a:t>
              </a:r>
            </a:p>
          </p:txBody>
        </p:sp>
        <p:sp>
          <p:nvSpPr>
            <p:cNvPr id="18" name="Freeform: Shape 17">
              <a:extLst>
                <a:ext uri="{FF2B5EF4-FFF2-40B4-BE49-F238E27FC236}">
                  <a16:creationId xmlns:a16="http://schemas.microsoft.com/office/drawing/2014/main" id="{6E87E7BA-0528-4E7E-829D-3F0F15D17359}"/>
                </a:ext>
              </a:extLst>
            </p:cNvPr>
            <p:cNvSpPr/>
            <p:nvPr/>
          </p:nvSpPr>
          <p:spPr>
            <a:xfrm>
              <a:off x="3337089" y="4587971"/>
              <a:ext cx="433633" cy="2432115"/>
            </a:xfrm>
            <a:custGeom>
              <a:avLst/>
              <a:gdLst>
                <a:gd name="connsiteX0" fmla="*/ 0 w 452487"/>
                <a:gd name="connsiteY0" fmla="*/ 0 h 2422688"/>
                <a:gd name="connsiteX1" fmla="*/ 452487 w 452487"/>
                <a:gd name="connsiteY1" fmla="*/ 2422688 h 2422688"/>
                <a:gd name="connsiteX2" fmla="*/ 452487 w 452487"/>
                <a:gd name="connsiteY2" fmla="*/ 2422688 h 2422688"/>
                <a:gd name="connsiteX3" fmla="*/ 452487 w 452487"/>
                <a:gd name="connsiteY3" fmla="*/ 2413261 h 2422688"/>
              </a:gdLst>
              <a:ahLst/>
              <a:cxnLst>
                <a:cxn ang="0">
                  <a:pos x="connsiteX0" y="connsiteY0"/>
                </a:cxn>
                <a:cxn ang="0">
                  <a:pos x="connsiteX1" y="connsiteY1"/>
                </a:cxn>
                <a:cxn ang="0">
                  <a:pos x="connsiteX2" y="connsiteY2"/>
                </a:cxn>
                <a:cxn ang="0">
                  <a:pos x="connsiteX3" y="connsiteY3"/>
                </a:cxn>
              </a:cxnLst>
              <a:rect l="l" t="t" r="r" b="b"/>
              <a:pathLst>
                <a:path w="452487" h="2422688">
                  <a:moveTo>
                    <a:pt x="0" y="0"/>
                  </a:moveTo>
                  <a:lnTo>
                    <a:pt x="452487" y="2422688"/>
                  </a:lnTo>
                  <a:lnTo>
                    <a:pt x="452487" y="2422688"/>
                  </a:lnTo>
                  <a:lnTo>
                    <a:pt x="452487" y="2413261"/>
                  </a:lnTo>
                </a:path>
              </a:pathLst>
            </a:cu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Arc 18">
              <a:extLst>
                <a:ext uri="{FF2B5EF4-FFF2-40B4-BE49-F238E27FC236}">
                  <a16:creationId xmlns:a16="http://schemas.microsoft.com/office/drawing/2014/main" id="{6D26ACC7-3CB3-4E01-955A-BDBF3B134C7B}"/>
                </a:ext>
              </a:extLst>
            </p:cNvPr>
            <p:cNvSpPr/>
            <p:nvPr/>
          </p:nvSpPr>
          <p:spPr>
            <a:xfrm>
              <a:off x="4726193" y="3122454"/>
              <a:ext cx="3767358" cy="669303"/>
            </a:xfrm>
            <a:prstGeom prst="arc">
              <a:avLst>
                <a:gd name="adj1" fmla="val 11685059"/>
                <a:gd name="adj2" fmla="val 21314141"/>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lt1"/>
                </a:solidFill>
              </a:endParaRPr>
            </a:p>
          </p:txBody>
        </p:sp>
        <p:cxnSp>
          <p:nvCxnSpPr>
            <p:cNvPr id="24" name="Connector: Curved 23">
              <a:extLst>
                <a:ext uri="{FF2B5EF4-FFF2-40B4-BE49-F238E27FC236}">
                  <a16:creationId xmlns:a16="http://schemas.microsoft.com/office/drawing/2014/main" id="{902CF3FF-6990-46B9-B2E3-83DAD74B0FB6}"/>
                </a:ext>
              </a:extLst>
            </p:cNvPr>
            <p:cNvCxnSpPr>
              <a:cxnSpLocks/>
            </p:cNvCxnSpPr>
            <p:nvPr/>
          </p:nvCxnSpPr>
          <p:spPr>
            <a:xfrm rot="16200000" flipH="1">
              <a:off x="3069629" y="4898647"/>
              <a:ext cx="2710206" cy="1532673"/>
            </a:xfrm>
            <a:prstGeom prst="curvedConnector3">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cxnSp>
        <p:sp>
          <p:nvSpPr>
            <p:cNvPr id="36" name="Freeform: Shape 35">
              <a:extLst>
                <a:ext uri="{FF2B5EF4-FFF2-40B4-BE49-F238E27FC236}">
                  <a16:creationId xmlns:a16="http://schemas.microsoft.com/office/drawing/2014/main" id="{5E54A251-ACC0-43BD-B87E-528EDC6B7C46}"/>
                </a:ext>
              </a:extLst>
            </p:cNvPr>
            <p:cNvSpPr/>
            <p:nvPr/>
          </p:nvSpPr>
          <p:spPr>
            <a:xfrm>
              <a:off x="3959258" y="4276886"/>
              <a:ext cx="1989188" cy="2865749"/>
            </a:xfrm>
            <a:custGeom>
              <a:avLst/>
              <a:gdLst>
                <a:gd name="connsiteX0" fmla="*/ 0 w 1989188"/>
                <a:gd name="connsiteY0" fmla="*/ 0 h 2865749"/>
                <a:gd name="connsiteX1" fmla="*/ 47134 w 1989188"/>
                <a:gd name="connsiteY1" fmla="*/ 37707 h 2865749"/>
                <a:gd name="connsiteX2" fmla="*/ 131975 w 1989188"/>
                <a:gd name="connsiteY2" fmla="*/ 113122 h 2865749"/>
                <a:gd name="connsiteX3" fmla="*/ 188536 w 1989188"/>
                <a:gd name="connsiteY3" fmla="*/ 169683 h 2865749"/>
                <a:gd name="connsiteX4" fmla="*/ 207390 w 1989188"/>
                <a:gd name="connsiteY4" fmla="*/ 197963 h 2865749"/>
                <a:gd name="connsiteX5" fmla="*/ 263951 w 1989188"/>
                <a:gd name="connsiteY5" fmla="*/ 273378 h 2865749"/>
                <a:gd name="connsiteX6" fmla="*/ 292231 w 1989188"/>
                <a:gd name="connsiteY6" fmla="*/ 301658 h 2865749"/>
                <a:gd name="connsiteX7" fmla="*/ 311085 w 1989188"/>
                <a:gd name="connsiteY7" fmla="*/ 329938 h 2865749"/>
                <a:gd name="connsiteX8" fmla="*/ 339365 w 1989188"/>
                <a:gd name="connsiteY8" fmla="*/ 348792 h 2865749"/>
                <a:gd name="connsiteX9" fmla="*/ 367645 w 1989188"/>
                <a:gd name="connsiteY9" fmla="*/ 386499 h 2865749"/>
                <a:gd name="connsiteX10" fmla="*/ 433633 w 1989188"/>
                <a:gd name="connsiteY10" fmla="*/ 443060 h 2865749"/>
                <a:gd name="connsiteX11" fmla="*/ 452487 w 1989188"/>
                <a:gd name="connsiteY11" fmla="*/ 471340 h 2865749"/>
                <a:gd name="connsiteX12" fmla="*/ 480767 w 1989188"/>
                <a:gd name="connsiteY12" fmla="*/ 490194 h 2865749"/>
                <a:gd name="connsiteX13" fmla="*/ 565608 w 1989188"/>
                <a:gd name="connsiteY13" fmla="*/ 556182 h 2865749"/>
                <a:gd name="connsiteX14" fmla="*/ 631596 w 1989188"/>
                <a:gd name="connsiteY14" fmla="*/ 603316 h 2865749"/>
                <a:gd name="connsiteX15" fmla="*/ 650450 w 1989188"/>
                <a:gd name="connsiteY15" fmla="*/ 631596 h 2865749"/>
                <a:gd name="connsiteX16" fmla="*/ 707010 w 1989188"/>
                <a:gd name="connsiteY16" fmla="*/ 659876 h 2865749"/>
                <a:gd name="connsiteX17" fmla="*/ 744718 w 1989188"/>
                <a:gd name="connsiteY17" fmla="*/ 688157 h 2865749"/>
                <a:gd name="connsiteX18" fmla="*/ 867266 w 1989188"/>
                <a:gd name="connsiteY18" fmla="*/ 744718 h 2865749"/>
                <a:gd name="connsiteX19" fmla="*/ 933254 w 1989188"/>
                <a:gd name="connsiteY19" fmla="*/ 791852 h 2865749"/>
                <a:gd name="connsiteX20" fmla="*/ 980388 w 1989188"/>
                <a:gd name="connsiteY20" fmla="*/ 848413 h 2865749"/>
                <a:gd name="connsiteX21" fmla="*/ 1027522 w 1989188"/>
                <a:gd name="connsiteY21" fmla="*/ 895547 h 2865749"/>
                <a:gd name="connsiteX22" fmla="*/ 1093509 w 1989188"/>
                <a:gd name="connsiteY22" fmla="*/ 970961 h 2865749"/>
                <a:gd name="connsiteX23" fmla="*/ 1112363 w 1989188"/>
                <a:gd name="connsiteY23" fmla="*/ 999241 h 2865749"/>
                <a:gd name="connsiteX24" fmla="*/ 1187777 w 1989188"/>
                <a:gd name="connsiteY24" fmla="*/ 1084083 h 2865749"/>
                <a:gd name="connsiteX25" fmla="*/ 1244338 w 1989188"/>
                <a:gd name="connsiteY25" fmla="*/ 1159497 h 2865749"/>
                <a:gd name="connsiteX26" fmla="*/ 1272619 w 1989188"/>
                <a:gd name="connsiteY26" fmla="*/ 1216058 h 2865749"/>
                <a:gd name="connsiteX27" fmla="*/ 1319753 w 1989188"/>
                <a:gd name="connsiteY27" fmla="*/ 1282046 h 2865749"/>
                <a:gd name="connsiteX28" fmla="*/ 1357460 w 1989188"/>
                <a:gd name="connsiteY28" fmla="*/ 1348033 h 2865749"/>
                <a:gd name="connsiteX29" fmla="*/ 1395167 w 1989188"/>
                <a:gd name="connsiteY29" fmla="*/ 1423448 h 2865749"/>
                <a:gd name="connsiteX30" fmla="*/ 1432874 w 1989188"/>
                <a:gd name="connsiteY30" fmla="*/ 1480008 h 2865749"/>
                <a:gd name="connsiteX31" fmla="*/ 1461155 w 1989188"/>
                <a:gd name="connsiteY31" fmla="*/ 1517716 h 2865749"/>
                <a:gd name="connsiteX32" fmla="*/ 1498862 w 1989188"/>
                <a:gd name="connsiteY32" fmla="*/ 1583703 h 2865749"/>
                <a:gd name="connsiteX33" fmla="*/ 1508289 w 1989188"/>
                <a:gd name="connsiteY33" fmla="*/ 1611984 h 2865749"/>
                <a:gd name="connsiteX34" fmla="*/ 1527142 w 1989188"/>
                <a:gd name="connsiteY34" fmla="*/ 1659118 h 2865749"/>
                <a:gd name="connsiteX35" fmla="*/ 1574276 w 1989188"/>
                <a:gd name="connsiteY35" fmla="*/ 1743959 h 2865749"/>
                <a:gd name="connsiteX36" fmla="*/ 1583703 w 1989188"/>
                <a:gd name="connsiteY36" fmla="*/ 1781666 h 2865749"/>
                <a:gd name="connsiteX37" fmla="*/ 1630837 w 1989188"/>
                <a:gd name="connsiteY37" fmla="*/ 1866507 h 2865749"/>
                <a:gd name="connsiteX38" fmla="*/ 1677971 w 1989188"/>
                <a:gd name="connsiteY38" fmla="*/ 1970202 h 2865749"/>
                <a:gd name="connsiteX39" fmla="*/ 1715678 w 1989188"/>
                <a:gd name="connsiteY39" fmla="*/ 2073897 h 2865749"/>
                <a:gd name="connsiteX40" fmla="*/ 1753386 w 1989188"/>
                <a:gd name="connsiteY40" fmla="*/ 2158738 h 2865749"/>
                <a:gd name="connsiteX41" fmla="*/ 1791093 w 1989188"/>
                <a:gd name="connsiteY41" fmla="*/ 2262433 h 2865749"/>
                <a:gd name="connsiteX42" fmla="*/ 1809946 w 1989188"/>
                <a:gd name="connsiteY42" fmla="*/ 2300140 h 2865749"/>
                <a:gd name="connsiteX43" fmla="*/ 1838227 w 1989188"/>
                <a:gd name="connsiteY43" fmla="*/ 2460396 h 2865749"/>
                <a:gd name="connsiteX44" fmla="*/ 1866507 w 1989188"/>
                <a:gd name="connsiteY44" fmla="*/ 2535810 h 2865749"/>
                <a:gd name="connsiteX45" fmla="*/ 1875934 w 1989188"/>
                <a:gd name="connsiteY45" fmla="*/ 2582945 h 2865749"/>
                <a:gd name="connsiteX46" fmla="*/ 1904215 w 1989188"/>
                <a:gd name="connsiteY46" fmla="*/ 2677213 h 2865749"/>
                <a:gd name="connsiteX47" fmla="*/ 1923068 w 1989188"/>
                <a:gd name="connsiteY47" fmla="*/ 2733773 h 2865749"/>
                <a:gd name="connsiteX48" fmla="*/ 1941922 w 1989188"/>
                <a:gd name="connsiteY48" fmla="*/ 2762054 h 2865749"/>
                <a:gd name="connsiteX49" fmla="*/ 1979629 w 1989188"/>
                <a:gd name="connsiteY49" fmla="*/ 2818615 h 2865749"/>
                <a:gd name="connsiteX50" fmla="*/ 1989056 w 1989188"/>
                <a:gd name="connsiteY50" fmla="*/ 2865749 h 286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989188" h="2865749">
                  <a:moveTo>
                    <a:pt x="0" y="0"/>
                  </a:moveTo>
                  <a:cubicBezTo>
                    <a:pt x="15711" y="12569"/>
                    <a:pt x="32246" y="24173"/>
                    <a:pt x="47134" y="37707"/>
                  </a:cubicBezTo>
                  <a:cubicBezTo>
                    <a:pt x="135924" y="118425"/>
                    <a:pt x="71220" y="72617"/>
                    <a:pt x="131975" y="113122"/>
                  </a:cubicBezTo>
                  <a:cubicBezTo>
                    <a:pt x="176408" y="179769"/>
                    <a:pt x="118380" y="99527"/>
                    <a:pt x="188536" y="169683"/>
                  </a:cubicBezTo>
                  <a:cubicBezTo>
                    <a:pt x="196547" y="177694"/>
                    <a:pt x="200726" y="188800"/>
                    <a:pt x="207390" y="197963"/>
                  </a:cubicBezTo>
                  <a:cubicBezTo>
                    <a:pt x="225872" y="223376"/>
                    <a:pt x="241732" y="251159"/>
                    <a:pt x="263951" y="273378"/>
                  </a:cubicBezTo>
                  <a:cubicBezTo>
                    <a:pt x="273378" y="282805"/>
                    <a:pt x="283696" y="291417"/>
                    <a:pt x="292231" y="301658"/>
                  </a:cubicBezTo>
                  <a:cubicBezTo>
                    <a:pt x="299484" y="310362"/>
                    <a:pt x="303074" y="321927"/>
                    <a:pt x="311085" y="329938"/>
                  </a:cubicBezTo>
                  <a:cubicBezTo>
                    <a:pt x="319096" y="337949"/>
                    <a:pt x="331354" y="340781"/>
                    <a:pt x="339365" y="348792"/>
                  </a:cubicBezTo>
                  <a:cubicBezTo>
                    <a:pt x="350474" y="359902"/>
                    <a:pt x="357420" y="374570"/>
                    <a:pt x="367645" y="386499"/>
                  </a:cubicBezTo>
                  <a:cubicBezTo>
                    <a:pt x="429209" y="458324"/>
                    <a:pt x="359130" y="368558"/>
                    <a:pt x="433633" y="443060"/>
                  </a:cubicBezTo>
                  <a:cubicBezTo>
                    <a:pt x="441644" y="451071"/>
                    <a:pt x="444476" y="463329"/>
                    <a:pt x="452487" y="471340"/>
                  </a:cubicBezTo>
                  <a:cubicBezTo>
                    <a:pt x="460498" y="479351"/>
                    <a:pt x="472063" y="482941"/>
                    <a:pt x="480767" y="490194"/>
                  </a:cubicBezTo>
                  <a:cubicBezTo>
                    <a:pt x="569363" y="564024"/>
                    <a:pt x="422674" y="460892"/>
                    <a:pt x="565608" y="556182"/>
                  </a:cubicBezTo>
                  <a:cubicBezTo>
                    <a:pt x="581673" y="566892"/>
                    <a:pt x="619894" y="591614"/>
                    <a:pt x="631596" y="603316"/>
                  </a:cubicBezTo>
                  <a:cubicBezTo>
                    <a:pt x="639607" y="611327"/>
                    <a:pt x="642439" y="623585"/>
                    <a:pt x="650450" y="631596"/>
                  </a:cubicBezTo>
                  <a:cubicBezTo>
                    <a:pt x="668726" y="649872"/>
                    <a:pt x="684007" y="652209"/>
                    <a:pt x="707010" y="659876"/>
                  </a:cubicBezTo>
                  <a:cubicBezTo>
                    <a:pt x="719579" y="669303"/>
                    <a:pt x="730984" y="680527"/>
                    <a:pt x="744718" y="688157"/>
                  </a:cubicBezTo>
                  <a:cubicBezTo>
                    <a:pt x="782249" y="709007"/>
                    <a:pt x="836010" y="713462"/>
                    <a:pt x="867266" y="744718"/>
                  </a:cubicBezTo>
                  <a:cubicBezTo>
                    <a:pt x="905483" y="782935"/>
                    <a:pt x="883622" y="767036"/>
                    <a:pt x="933254" y="791852"/>
                  </a:cubicBezTo>
                  <a:cubicBezTo>
                    <a:pt x="980062" y="862065"/>
                    <a:pt x="919902" y="775830"/>
                    <a:pt x="980388" y="848413"/>
                  </a:cubicBezTo>
                  <a:cubicBezTo>
                    <a:pt x="1019666" y="895547"/>
                    <a:pt x="975673" y="860981"/>
                    <a:pt x="1027522" y="895547"/>
                  </a:cubicBezTo>
                  <a:cubicBezTo>
                    <a:pt x="1109604" y="1004991"/>
                    <a:pt x="995888" y="857071"/>
                    <a:pt x="1093509" y="970961"/>
                  </a:cubicBezTo>
                  <a:cubicBezTo>
                    <a:pt x="1100882" y="979563"/>
                    <a:pt x="1104836" y="990773"/>
                    <a:pt x="1112363" y="999241"/>
                  </a:cubicBezTo>
                  <a:cubicBezTo>
                    <a:pt x="1248821" y="1152755"/>
                    <a:pt x="1123589" y="995824"/>
                    <a:pt x="1187777" y="1084083"/>
                  </a:cubicBezTo>
                  <a:cubicBezTo>
                    <a:pt x="1206259" y="1109496"/>
                    <a:pt x="1230285" y="1131392"/>
                    <a:pt x="1244338" y="1159497"/>
                  </a:cubicBezTo>
                  <a:cubicBezTo>
                    <a:pt x="1253765" y="1178351"/>
                    <a:pt x="1262382" y="1197632"/>
                    <a:pt x="1272619" y="1216058"/>
                  </a:cubicBezTo>
                  <a:cubicBezTo>
                    <a:pt x="1290356" y="1247984"/>
                    <a:pt x="1298309" y="1248348"/>
                    <a:pt x="1319753" y="1282046"/>
                  </a:cubicBezTo>
                  <a:cubicBezTo>
                    <a:pt x="1333354" y="1303419"/>
                    <a:pt x="1345538" y="1325680"/>
                    <a:pt x="1357460" y="1348033"/>
                  </a:cubicBezTo>
                  <a:cubicBezTo>
                    <a:pt x="1370686" y="1372832"/>
                    <a:pt x="1379577" y="1400063"/>
                    <a:pt x="1395167" y="1423448"/>
                  </a:cubicBezTo>
                  <a:cubicBezTo>
                    <a:pt x="1407736" y="1442301"/>
                    <a:pt x="1419880" y="1461445"/>
                    <a:pt x="1432874" y="1480008"/>
                  </a:cubicBezTo>
                  <a:cubicBezTo>
                    <a:pt x="1441884" y="1492879"/>
                    <a:pt x="1452720" y="1504461"/>
                    <a:pt x="1461155" y="1517716"/>
                  </a:cubicBezTo>
                  <a:cubicBezTo>
                    <a:pt x="1474756" y="1539089"/>
                    <a:pt x="1487532" y="1561044"/>
                    <a:pt x="1498862" y="1583703"/>
                  </a:cubicBezTo>
                  <a:cubicBezTo>
                    <a:pt x="1503306" y="1592591"/>
                    <a:pt x="1504800" y="1602680"/>
                    <a:pt x="1508289" y="1611984"/>
                  </a:cubicBezTo>
                  <a:cubicBezTo>
                    <a:pt x="1514230" y="1627828"/>
                    <a:pt x="1520270" y="1643655"/>
                    <a:pt x="1527142" y="1659118"/>
                  </a:cubicBezTo>
                  <a:cubicBezTo>
                    <a:pt x="1542595" y="1693887"/>
                    <a:pt x="1553884" y="1709972"/>
                    <a:pt x="1574276" y="1743959"/>
                  </a:cubicBezTo>
                  <a:cubicBezTo>
                    <a:pt x="1577418" y="1756528"/>
                    <a:pt x="1579154" y="1769535"/>
                    <a:pt x="1583703" y="1781666"/>
                  </a:cubicBezTo>
                  <a:cubicBezTo>
                    <a:pt x="1603235" y="1833751"/>
                    <a:pt x="1605126" y="1809944"/>
                    <a:pt x="1630837" y="1866507"/>
                  </a:cubicBezTo>
                  <a:cubicBezTo>
                    <a:pt x="1692456" y="2002069"/>
                    <a:pt x="1605381" y="1849217"/>
                    <a:pt x="1677971" y="1970202"/>
                  </a:cubicBezTo>
                  <a:cubicBezTo>
                    <a:pt x="1696645" y="2044895"/>
                    <a:pt x="1675936" y="1970567"/>
                    <a:pt x="1715678" y="2073897"/>
                  </a:cubicBezTo>
                  <a:cubicBezTo>
                    <a:pt x="1746272" y="2153441"/>
                    <a:pt x="1718858" y="2106947"/>
                    <a:pt x="1753386" y="2158738"/>
                  </a:cubicBezTo>
                  <a:cubicBezTo>
                    <a:pt x="1767323" y="2200551"/>
                    <a:pt x="1773600" y="2223073"/>
                    <a:pt x="1791093" y="2262433"/>
                  </a:cubicBezTo>
                  <a:cubicBezTo>
                    <a:pt x="1796800" y="2275274"/>
                    <a:pt x="1803662" y="2287571"/>
                    <a:pt x="1809946" y="2300140"/>
                  </a:cubicBezTo>
                  <a:cubicBezTo>
                    <a:pt x="1817875" y="2363569"/>
                    <a:pt x="1819700" y="2397403"/>
                    <a:pt x="1838227" y="2460396"/>
                  </a:cubicBezTo>
                  <a:cubicBezTo>
                    <a:pt x="1845802" y="2486152"/>
                    <a:pt x="1858612" y="2510150"/>
                    <a:pt x="1866507" y="2535810"/>
                  </a:cubicBezTo>
                  <a:cubicBezTo>
                    <a:pt x="1871219" y="2551124"/>
                    <a:pt x="1872458" y="2567304"/>
                    <a:pt x="1875934" y="2582945"/>
                  </a:cubicBezTo>
                  <a:cubicBezTo>
                    <a:pt x="1885432" y="2625686"/>
                    <a:pt x="1888549" y="2630213"/>
                    <a:pt x="1904215" y="2677213"/>
                  </a:cubicBezTo>
                  <a:cubicBezTo>
                    <a:pt x="1904217" y="2677218"/>
                    <a:pt x="1923065" y="2733769"/>
                    <a:pt x="1923068" y="2733773"/>
                  </a:cubicBezTo>
                  <a:cubicBezTo>
                    <a:pt x="1929353" y="2743200"/>
                    <a:pt x="1936855" y="2751920"/>
                    <a:pt x="1941922" y="2762054"/>
                  </a:cubicBezTo>
                  <a:cubicBezTo>
                    <a:pt x="1969208" y="2816625"/>
                    <a:pt x="1926019" y="2765003"/>
                    <a:pt x="1979629" y="2818615"/>
                  </a:cubicBezTo>
                  <a:cubicBezTo>
                    <a:pt x="1991043" y="2852857"/>
                    <a:pt x="1989056" y="2836958"/>
                    <a:pt x="1989056" y="2865749"/>
                  </a:cubicBezTo>
                </a:path>
              </a:pathLst>
            </a:cu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8" name="Freeform: Shape 37">
              <a:extLst>
                <a:ext uri="{FF2B5EF4-FFF2-40B4-BE49-F238E27FC236}">
                  <a16:creationId xmlns:a16="http://schemas.microsoft.com/office/drawing/2014/main" id="{FE7A2710-38BF-4BDE-823E-44BE8BEE3B79}"/>
                </a:ext>
              </a:extLst>
            </p:cNvPr>
            <p:cNvSpPr/>
            <p:nvPr/>
          </p:nvSpPr>
          <p:spPr>
            <a:xfrm rot="16936987">
              <a:off x="6598832" y="1315109"/>
              <a:ext cx="682810" cy="3030746"/>
            </a:xfrm>
            <a:custGeom>
              <a:avLst/>
              <a:gdLst>
                <a:gd name="connsiteX0" fmla="*/ 0 w 452487"/>
                <a:gd name="connsiteY0" fmla="*/ 0 h 2422688"/>
                <a:gd name="connsiteX1" fmla="*/ 452487 w 452487"/>
                <a:gd name="connsiteY1" fmla="*/ 2422688 h 2422688"/>
                <a:gd name="connsiteX2" fmla="*/ 452487 w 452487"/>
                <a:gd name="connsiteY2" fmla="*/ 2422688 h 2422688"/>
                <a:gd name="connsiteX3" fmla="*/ 452487 w 452487"/>
                <a:gd name="connsiteY3" fmla="*/ 2413261 h 2422688"/>
              </a:gdLst>
              <a:ahLst/>
              <a:cxnLst>
                <a:cxn ang="0">
                  <a:pos x="connsiteX0" y="connsiteY0"/>
                </a:cxn>
                <a:cxn ang="0">
                  <a:pos x="connsiteX1" y="connsiteY1"/>
                </a:cxn>
                <a:cxn ang="0">
                  <a:pos x="connsiteX2" y="connsiteY2"/>
                </a:cxn>
                <a:cxn ang="0">
                  <a:pos x="connsiteX3" y="connsiteY3"/>
                </a:cxn>
              </a:cxnLst>
              <a:rect l="l" t="t" r="r" b="b"/>
              <a:pathLst>
                <a:path w="452487" h="2422688">
                  <a:moveTo>
                    <a:pt x="0" y="0"/>
                  </a:moveTo>
                  <a:lnTo>
                    <a:pt x="452487" y="2422688"/>
                  </a:lnTo>
                  <a:lnTo>
                    <a:pt x="452487" y="2422688"/>
                  </a:lnTo>
                  <a:lnTo>
                    <a:pt x="452487" y="2413261"/>
                  </a:lnTo>
                </a:path>
              </a:pathLst>
            </a:cu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39" name="TextBox 38">
            <a:extLst>
              <a:ext uri="{FF2B5EF4-FFF2-40B4-BE49-F238E27FC236}">
                <a16:creationId xmlns:a16="http://schemas.microsoft.com/office/drawing/2014/main" id="{11AC5887-C2B8-46EF-AAB3-8ECFB3D14C68}"/>
              </a:ext>
            </a:extLst>
          </p:cNvPr>
          <p:cNvSpPr txBox="1"/>
          <p:nvPr/>
        </p:nvSpPr>
        <p:spPr>
          <a:xfrm rot="21338860">
            <a:off x="720560" y="5142373"/>
            <a:ext cx="626682" cy="923578"/>
          </a:xfrm>
          <a:prstGeom prst="rect">
            <a:avLst/>
          </a:prstGeom>
          <a:noFill/>
        </p:spPr>
        <p:txBody>
          <a:bodyPr wrap="square" rtlCol="0">
            <a:spAutoFit/>
          </a:bodyPr>
          <a:lstStyle/>
          <a:p>
            <a:r>
              <a:rPr lang="en-GB" sz="5400" b="1">
                <a:solidFill>
                  <a:schemeClr val="accent2"/>
                </a:solidFill>
                <a:latin typeface="Arial" panose="020B0604020202020204" pitchFamily="34" charset="0"/>
                <a:ea typeface="Gadugi" panose="020B0502040204020203" pitchFamily="34" charset="0"/>
                <a:cs typeface="Arial" panose="020B0604020202020204" pitchFamily="34" charset="0"/>
              </a:rPr>
              <a:t>5</a:t>
            </a:r>
          </a:p>
        </p:txBody>
      </p:sp>
      <p:pic>
        <p:nvPicPr>
          <p:cNvPr id="41" name="Picture 40" descr="A close up of an animal&#10;&#10;Description automatically generated">
            <a:extLst>
              <a:ext uri="{FF2B5EF4-FFF2-40B4-BE49-F238E27FC236}">
                <a16:creationId xmlns:a16="http://schemas.microsoft.com/office/drawing/2014/main" id="{959F81FC-ACDA-43D1-B6BD-D8A43B453B5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75747"/>
          <a:stretch/>
        </p:blipFill>
        <p:spPr>
          <a:xfrm>
            <a:off x="7798662" y="4988864"/>
            <a:ext cx="1180115" cy="1948763"/>
          </a:xfrm>
          <a:prstGeom prst="rect">
            <a:avLst/>
          </a:prstGeom>
        </p:spPr>
      </p:pic>
    </p:spTree>
    <p:extLst>
      <p:ext uri="{BB962C8B-B14F-4D97-AF65-F5344CB8AC3E}">
        <p14:creationId xmlns:p14="http://schemas.microsoft.com/office/powerpoint/2010/main" val="3413515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BECF8"/>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78BD37-DC6F-4D8E-915F-D14BEB85D0C9}"/>
              </a:ext>
            </a:extLst>
          </p:cNvPr>
          <p:cNvSpPr/>
          <p:nvPr/>
        </p:nvSpPr>
        <p:spPr>
          <a:xfrm>
            <a:off x="850966" y="640034"/>
            <a:ext cx="5776077" cy="830997"/>
          </a:xfrm>
          <a:prstGeom prst="rect">
            <a:avLst/>
          </a:prstGeom>
        </p:spPr>
        <p:txBody>
          <a:bodyPr wrap="square">
            <a:spAutoFit/>
          </a:bodyPr>
          <a:lstStyle/>
          <a:p>
            <a:pPr fontAlgn="base"/>
            <a:r>
              <a:rPr lang="en-GB" sz="2400" b="1">
                <a:solidFill>
                  <a:srgbClr val="000000"/>
                </a:solidFill>
                <a:latin typeface="Calibri" panose="020F0502020204030204" pitchFamily="34" charset="0"/>
              </a:rPr>
              <a:t> </a:t>
            </a:r>
            <a:endParaRPr lang="en-GB" sz="2400" b="1">
              <a:solidFill>
                <a:srgbClr val="000000"/>
              </a:solidFill>
              <a:latin typeface="Segoe UI" panose="020B0502040204020203" pitchFamily="34" charset="0"/>
            </a:endParaRPr>
          </a:p>
          <a:p>
            <a:pPr fontAlgn="base"/>
            <a:r>
              <a:rPr lang="en-GB" sz="2400" b="1">
                <a:solidFill>
                  <a:srgbClr val="000000"/>
                </a:solidFill>
                <a:latin typeface="Calibri" panose="020F0502020204030204" pitchFamily="34" charset="0"/>
              </a:rPr>
              <a:t> </a:t>
            </a:r>
            <a:endParaRPr lang="en-GB" sz="2400" b="1" i="0">
              <a:solidFill>
                <a:srgbClr val="000000"/>
              </a:solidFill>
              <a:effectLst/>
              <a:latin typeface="Segoe UI" panose="020B0502040204020203" pitchFamily="34" charset="0"/>
            </a:endParaRPr>
          </a:p>
        </p:txBody>
      </p:sp>
      <p:sp>
        <p:nvSpPr>
          <p:cNvPr id="4" name="Rectangle 3">
            <a:extLst>
              <a:ext uri="{FF2B5EF4-FFF2-40B4-BE49-F238E27FC236}">
                <a16:creationId xmlns:a16="http://schemas.microsoft.com/office/drawing/2014/main" id="{4133C00D-AFF8-41D8-9A95-3104A4291BAB}"/>
              </a:ext>
            </a:extLst>
          </p:cNvPr>
          <p:cNvSpPr/>
          <p:nvPr/>
        </p:nvSpPr>
        <p:spPr>
          <a:xfrm>
            <a:off x="543341" y="312637"/>
            <a:ext cx="6263523" cy="1323439"/>
          </a:xfrm>
          <a:prstGeom prst="rect">
            <a:avLst/>
          </a:prstGeom>
          <a:solidFill>
            <a:schemeClr val="bg1"/>
          </a:solidFill>
          <a:effectLst>
            <a:outerShdw dist="127000" dir="1800000" algn="tl" rotWithShape="0">
              <a:prstClr val="black">
                <a:alpha val="20000"/>
              </a:prstClr>
            </a:outerShdw>
          </a:effectLst>
        </p:spPr>
        <p:txBody>
          <a:bodyPr wrap="square">
            <a:spAutoFit/>
          </a:bodyPr>
          <a:lstStyle/>
          <a:p>
            <a:pPr algn="ctr"/>
            <a:r>
              <a:rPr lang="en-GB" sz="4000" dirty="0">
                <a:latin typeface="Swiss721 BlkCn BT" panose="020B0806030502040204" pitchFamily="34" charset="0"/>
                <a:cs typeface="Swiss721 BlkCn BT" panose="020B0806030502040204" pitchFamily="34" charset="0"/>
              </a:rPr>
              <a:t>Which mode is </a:t>
            </a:r>
          </a:p>
          <a:p>
            <a:pPr algn="ctr"/>
            <a:r>
              <a:rPr lang="en-GB" sz="4000" dirty="0">
                <a:latin typeface="Swiss721 BlkCn BT" panose="020B0806030502040204" pitchFamily="34" charset="0"/>
                <a:cs typeface="Swiss721 BlkCn BT" panose="020B0806030502040204" pitchFamily="34" charset="0"/>
              </a:rPr>
              <a:t>best for you? </a:t>
            </a:r>
          </a:p>
        </p:txBody>
      </p:sp>
      <p:pic>
        <p:nvPicPr>
          <p:cNvPr id="3" name="Picture 2">
            <a:extLst>
              <a:ext uri="{FF2B5EF4-FFF2-40B4-BE49-F238E27FC236}">
                <a16:creationId xmlns:a16="http://schemas.microsoft.com/office/drawing/2014/main" id="{3366923B-42CD-42B9-8186-4D33C5CA156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rot="20671110">
            <a:off x="6372642" y="257898"/>
            <a:ext cx="2438153" cy="1945044"/>
          </a:xfrm>
          <a:prstGeom prst="rect">
            <a:avLst/>
          </a:prstGeom>
        </p:spPr>
      </p:pic>
      <p:sp>
        <p:nvSpPr>
          <p:cNvPr id="15" name="Rectangle 14">
            <a:extLst>
              <a:ext uri="{FF2B5EF4-FFF2-40B4-BE49-F238E27FC236}">
                <a16:creationId xmlns:a16="http://schemas.microsoft.com/office/drawing/2014/main" id="{29A61B2B-94ED-4C60-BF53-5AD4FEC905C7}"/>
              </a:ext>
            </a:extLst>
          </p:cNvPr>
          <p:cNvSpPr/>
          <p:nvPr/>
        </p:nvSpPr>
        <p:spPr>
          <a:xfrm>
            <a:off x="6136981" y="4090020"/>
            <a:ext cx="2496693" cy="1574963"/>
          </a:xfrm>
          <a:prstGeom prst="rect">
            <a:avLst/>
          </a:prstGeom>
          <a:solidFill>
            <a:schemeClr val="accent3"/>
          </a:solidFill>
          <a:ln>
            <a:noFill/>
          </a:ln>
          <a:effectLst>
            <a:outerShdw dist="63500" dir="1800000" rotWithShape="0">
              <a:srgbClr val="000000">
                <a:alpha val="2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dirty="0">
                <a:solidFill>
                  <a:schemeClr val="tx1"/>
                </a:solidFill>
                <a:latin typeface="Swiss721 BlkCn BT" panose="020B0806030502040204" pitchFamily="34" charset="0"/>
                <a:cs typeface="Swiss721 BlkCn BT" panose="020B0806030502040204" pitchFamily="34" charset="0"/>
              </a:rPr>
              <a:t>How would you </a:t>
            </a:r>
            <a:r>
              <a:rPr lang="en-GB" sz="3200" dirty="0">
                <a:solidFill>
                  <a:schemeClr val="tx1"/>
                </a:solidFill>
                <a:latin typeface="Swiss721 BlkCn BT" panose="020B0806030502040204" pitchFamily="34" charset="0"/>
                <a:cs typeface="Swiss721 BlkCn BT" panose="020B0806030502040204" pitchFamily="34" charset="0"/>
              </a:rPr>
              <a:t>choose</a:t>
            </a:r>
            <a:r>
              <a:rPr lang="en-GB" sz="2800" dirty="0">
                <a:solidFill>
                  <a:schemeClr val="tx1"/>
                </a:solidFill>
                <a:latin typeface="Swiss721 BlkCn BT" panose="020B0806030502040204" pitchFamily="34" charset="0"/>
                <a:cs typeface="Swiss721 BlkCn BT" panose="020B0806030502040204" pitchFamily="34" charset="0"/>
              </a:rPr>
              <a:t> to travel?</a:t>
            </a:r>
          </a:p>
        </p:txBody>
      </p:sp>
      <p:pic>
        <p:nvPicPr>
          <p:cNvPr id="16" name="Picture 15" descr="A close up of an animal&#10;&#10;Description automatically generated">
            <a:extLst>
              <a:ext uri="{FF2B5EF4-FFF2-40B4-BE49-F238E27FC236}">
                <a16:creationId xmlns:a16="http://schemas.microsoft.com/office/drawing/2014/main" id="{FA22ACDE-B47F-4D39-8231-B0A3678FC27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5747"/>
          <a:stretch/>
        </p:blipFill>
        <p:spPr>
          <a:xfrm>
            <a:off x="7798662" y="4988864"/>
            <a:ext cx="1180115" cy="1948763"/>
          </a:xfrm>
          <a:prstGeom prst="rect">
            <a:avLst/>
          </a:prstGeom>
        </p:spPr>
      </p:pic>
      <p:grpSp>
        <p:nvGrpSpPr>
          <p:cNvPr id="30" name="Group 29">
            <a:extLst>
              <a:ext uri="{FF2B5EF4-FFF2-40B4-BE49-F238E27FC236}">
                <a16:creationId xmlns:a16="http://schemas.microsoft.com/office/drawing/2014/main" id="{01ECFE74-AA1B-4A53-819D-2E3100083692}"/>
              </a:ext>
            </a:extLst>
          </p:cNvPr>
          <p:cNvGrpSpPr/>
          <p:nvPr/>
        </p:nvGrpSpPr>
        <p:grpSpPr>
          <a:xfrm>
            <a:off x="324835" y="1963473"/>
            <a:ext cx="8168716" cy="5179162"/>
            <a:chOff x="324835" y="1963473"/>
            <a:chExt cx="8168716" cy="5179162"/>
          </a:xfrm>
        </p:grpSpPr>
        <p:pic>
          <p:nvPicPr>
            <p:cNvPr id="31" name="Picture 30" descr="A close up of a logo&#10;&#10;Description automatically generated">
              <a:extLst>
                <a:ext uri="{FF2B5EF4-FFF2-40B4-BE49-F238E27FC236}">
                  <a16:creationId xmlns:a16="http://schemas.microsoft.com/office/drawing/2014/main" id="{DEA09927-B2C6-436B-B96A-FBFB4368AE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4835" y="4451932"/>
              <a:ext cx="2181070" cy="2157362"/>
            </a:xfrm>
            <a:prstGeom prst="rect">
              <a:avLst/>
            </a:prstGeom>
          </p:spPr>
        </p:pic>
        <p:pic>
          <p:nvPicPr>
            <p:cNvPr id="32" name="Picture 31" descr="A close up of an animal&#10;&#10;Description automatically generated">
              <a:extLst>
                <a:ext uri="{FF2B5EF4-FFF2-40B4-BE49-F238E27FC236}">
                  <a16:creationId xmlns:a16="http://schemas.microsoft.com/office/drawing/2014/main" id="{B87F02DC-7175-4D1B-9136-60F7CDFBB90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9123" r="1"/>
            <a:stretch/>
          </p:blipFill>
          <p:spPr>
            <a:xfrm rot="20697625" flipH="1">
              <a:off x="1065090" y="1963473"/>
              <a:ext cx="4540776" cy="2987267"/>
            </a:xfrm>
            <a:prstGeom prst="rect">
              <a:avLst/>
            </a:prstGeom>
          </p:spPr>
        </p:pic>
        <p:sp>
          <p:nvSpPr>
            <p:cNvPr id="33" name="Rectangle 32">
              <a:extLst>
                <a:ext uri="{FF2B5EF4-FFF2-40B4-BE49-F238E27FC236}">
                  <a16:creationId xmlns:a16="http://schemas.microsoft.com/office/drawing/2014/main" id="{AA0D04F9-9F23-4637-B53E-3E620DEAF1D1}"/>
                </a:ext>
              </a:extLst>
            </p:cNvPr>
            <p:cNvSpPr/>
            <p:nvPr/>
          </p:nvSpPr>
          <p:spPr>
            <a:xfrm>
              <a:off x="510325" y="3765168"/>
              <a:ext cx="2181070" cy="412121"/>
            </a:xfrm>
            <a:prstGeom prst="rect">
              <a:avLst/>
            </a:prstGeom>
            <a:solidFill>
              <a:schemeClr val="bg1"/>
            </a:solidFill>
            <a:ln>
              <a:noFill/>
            </a:ln>
            <a:effectLst>
              <a:outerShdw dist="63500" dir="1800000" algn="t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latin typeface="Swiss721 BlkCn BT" panose="020B0806030502040204" pitchFamily="34" charset="0"/>
                  <a:cs typeface="Swiss721 BlkCn BT" panose="020B0806030502040204" pitchFamily="34" charset="0"/>
                </a:rPr>
                <a:t>PUBLIC TRANSPORT</a:t>
              </a:r>
            </a:p>
          </p:txBody>
        </p:sp>
        <p:sp>
          <p:nvSpPr>
            <p:cNvPr id="34" name="Freeform: Shape 33">
              <a:extLst>
                <a:ext uri="{FF2B5EF4-FFF2-40B4-BE49-F238E27FC236}">
                  <a16:creationId xmlns:a16="http://schemas.microsoft.com/office/drawing/2014/main" id="{DA5255AC-DCE9-4F87-82FA-23913E3BFA07}"/>
                </a:ext>
              </a:extLst>
            </p:cNvPr>
            <p:cNvSpPr/>
            <p:nvPr/>
          </p:nvSpPr>
          <p:spPr>
            <a:xfrm>
              <a:off x="3337089" y="4587971"/>
              <a:ext cx="433633" cy="2432115"/>
            </a:xfrm>
            <a:custGeom>
              <a:avLst/>
              <a:gdLst>
                <a:gd name="connsiteX0" fmla="*/ 0 w 452487"/>
                <a:gd name="connsiteY0" fmla="*/ 0 h 2422688"/>
                <a:gd name="connsiteX1" fmla="*/ 452487 w 452487"/>
                <a:gd name="connsiteY1" fmla="*/ 2422688 h 2422688"/>
                <a:gd name="connsiteX2" fmla="*/ 452487 w 452487"/>
                <a:gd name="connsiteY2" fmla="*/ 2422688 h 2422688"/>
                <a:gd name="connsiteX3" fmla="*/ 452487 w 452487"/>
                <a:gd name="connsiteY3" fmla="*/ 2413261 h 2422688"/>
              </a:gdLst>
              <a:ahLst/>
              <a:cxnLst>
                <a:cxn ang="0">
                  <a:pos x="connsiteX0" y="connsiteY0"/>
                </a:cxn>
                <a:cxn ang="0">
                  <a:pos x="connsiteX1" y="connsiteY1"/>
                </a:cxn>
                <a:cxn ang="0">
                  <a:pos x="connsiteX2" y="connsiteY2"/>
                </a:cxn>
                <a:cxn ang="0">
                  <a:pos x="connsiteX3" y="connsiteY3"/>
                </a:cxn>
              </a:cxnLst>
              <a:rect l="l" t="t" r="r" b="b"/>
              <a:pathLst>
                <a:path w="452487" h="2422688">
                  <a:moveTo>
                    <a:pt x="0" y="0"/>
                  </a:moveTo>
                  <a:lnTo>
                    <a:pt x="452487" y="2422688"/>
                  </a:lnTo>
                  <a:lnTo>
                    <a:pt x="452487" y="2422688"/>
                  </a:lnTo>
                  <a:lnTo>
                    <a:pt x="452487" y="2413261"/>
                  </a:lnTo>
                </a:path>
              </a:pathLst>
            </a:cu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5" name="Arc 34">
              <a:extLst>
                <a:ext uri="{FF2B5EF4-FFF2-40B4-BE49-F238E27FC236}">
                  <a16:creationId xmlns:a16="http://schemas.microsoft.com/office/drawing/2014/main" id="{D213B563-F580-419F-BE1C-B2B889DEAB27}"/>
                </a:ext>
              </a:extLst>
            </p:cNvPr>
            <p:cNvSpPr/>
            <p:nvPr/>
          </p:nvSpPr>
          <p:spPr>
            <a:xfrm>
              <a:off x="4726193" y="3122454"/>
              <a:ext cx="3767358" cy="669303"/>
            </a:xfrm>
            <a:prstGeom prst="arc">
              <a:avLst>
                <a:gd name="adj1" fmla="val 11685059"/>
                <a:gd name="adj2" fmla="val 21314141"/>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lt1"/>
                </a:solidFill>
              </a:endParaRPr>
            </a:p>
          </p:txBody>
        </p:sp>
        <p:cxnSp>
          <p:nvCxnSpPr>
            <p:cNvPr id="37" name="Connector: Curved 36">
              <a:extLst>
                <a:ext uri="{FF2B5EF4-FFF2-40B4-BE49-F238E27FC236}">
                  <a16:creationId xmlns:a16="http://schemas.microsoft.com/office/drawing/2014/main" id="{39213C6F-23A4-4D6F-AC13-9DD9FBE9C0A2}"/>
                </a:ext>
              </a:extLst>
            </p:cNvPr>
            <p:cNvCxnSpPr>
              <a:cxnSpLocks/>
            </p:cNvCxnSpPr>
            <p:nvPr/>
          </p:nvCxnSpPr>
          <p:spPr>
            <a:xfrm rot="16200000" flipH="1">
              <a:off x="3069629" y="4898647"/>
              <a:ext cx="2710206" cy="1532673"/>
            </a:xfrm>
            <a:prstGeom prst="curvedConnector3">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cxnSp>
        <p:sp>
          <p:nvSpPr>
            <p:cNvPr id="41" name="Freeform: Shape 40">
              <a:extLst>
                <a:ext uri="{FF2B5EF4-FFF2-40B4-BE49-F238E27FC236}">
                  <a16:creationId xmlns:a16="http://schemas.microsoft.com/office/drawing/2014/main" id="{CE9D4C99-6E06-40AD-9491-1B14BF1AB143}"/>
                </a:ext>
              </a:extLst>
            </p:cNvPr>
            <p:cNvSpPr/>
            <p:nvPr/>
          </p:nvSpPr>
          <p:spPr>
            <a:xfrm>
              <a:off x="3959258" y="4276886"/>
              <a:ext cx="1989188" cy="2865749"/>
            </a:xfrm>
            <a:custGeom>
              <a:avLst/>
              <a:gdLst>
                <a:gd name="connsiteX0" fmla="*/ 0 w 1989188"/>
                <a:gd name="connsiteY0" fmla="*/ 0 h 2865749"/>
                <a:gd name="connsiteX1" fmla="*/ 47134 w 1989188"/>
                <a:gd name="connsiteY1" fmla="*/ 37707 h 2865749"/>
                <a:gd name="connsiteX2" fmla="*/ 131975 w 1989188"/>
                <a:gd name="connsiteY2" fmla="*/ 113122 h 2865749"/>
                <a:gd name="connsiteX3" fmla="*/ 188536 w 1989188"/>
                <a:gd name="connsiteY3" fmla="*/ 169683 h 2865749"/>
                <a:gd name="connsiteX4" fmla="*/ 207390 w 1989188"/>
                <a:gd name="connsiteY4" fmla="*/ 197963 h 2865749"/>
                <a:gd name="connsiteX5" fmla="*/ 263951 w 1989188"/>
                <a:gd name="connsiteY5" fmla="*/ 273378 h 2865749"/>
                <a:gd name="connsiteX6" fmla="*/ 292231 w 1989188"/>
                <a:gd name="connsiteY6" fmla="*/ 301658 h 2865749"/>
                <a:gd name="connsiteX7" fmla="*/ 311085 w 1989188"/>
                <a:gd name="connsiteY7" fmla="*/ 329938 h 2865749"/>
                <a:gd name="connsiteX8" fmla="*/ 339365 w 1989188"/>
                <a:gd name="connsiteY8" fmla="*/ 348792 h 2865749"/>
                <a:gd name="connsiteX9" fmla="*/ 367645 w 1989188"/>
                <a:gd name="connsiteY9" fmla="*/ 386499 h 2865749"/>
                <a:gd name="connsiteX10" fmla="*/ 433633 w 1989188"/>
                <a:gd name="connsiteY10" fmla="*/ 443060 h 2865749"/>
                <a:gd name="connsiteX11" fmla="*/ 452487 w 1989188"/>
                <a:gd name="connsiteY11" fmla="*/ 471340 h 2865749"/>
                <a:gd name="connsiteX12" fmla="*/ 480767 w 1989188"/>
                <a:gd name="connsiteY12" fmla="*/ 490194 h 2865749"/>
                <a:gd name="connsiteX13" fmla="*/ 565608 w 1989188"/>
                <a:gd name="connsiteY13" fmla="*/ 556182 h 2865749"/>
                <a:gd name="connsiteX14" fmla="*/ 631596 w 1989188"/>
                <a:gd name="connsiteY14" fmla="*/ 603316 h 2865749"/>
                <a:gd name="connsiteX15" fmla="*/ 650450 w 1989188"/>
                <a:gd name="connsiteY15" fmla="*/ 631596 h 2865749"/>
                <a:gd name="connsiteX16" fmla="*/ 707010 w 1989188"/>
                <a:gd name="connsiteY16" fmla="*/ 659876 h 2865749"/>
                <a:gd name="connsiteX17" fmla="*/ 744718 w 1989188"/>
                <a:gd name="connsiteY17" fmla="*/ 688157 h 2865749"/>
                <a:gd name="connsiteX18" fmla="*/ 867266 w 1989188"/>
                <a:gd name="connsiteY18" fmla="*/ 744718 h 2865749"/>
                <a:gd name="connsiteX19" fmla="*/ 933254 w 1989188"/>
                <a:gd name="connsiteY19" fmla="*/ 791852 h 2865749"/>
                <a:gd name="connsiteX20" fmla="*/ 980388 w 1989188"/>
                <a:gd name="connsiteY20" fmla="*/ 848413 h 2865749"/>
                <a:gd name="connsiteX21" fmla="*/ 1027522 w 1989188"/>
                <a:gd name="connsiteY21" fmla="*/ 895547 h 2865749"/>
                <a:gd name="connsiteX22" fmla="*/ 1093509 w 1989188"/>
                <a:gd name="connsiteY22" fmla="*/ 970961 h 2865749"/>
                <a:gd name="connsiteX23" fmla="*/ 1112363 w 1989188"/>
                <a:gd name="connsiteY23" fmla="*/ 999241 h 2865749"/>
                <a:gd name="connsiteX24" fmla="*/ 1187777 w 1989188"/>
                <a:gd name="connsiteY24" fmla="*/ 1084083 h 2865749"/>
                <a:gd name="connsiteX25" fmla="*/ 1244338 w 1989188"/>
                <a:gd name="connsiteY25" fmla="*/ 1159497 h 2865749"/>
                <a:gd name="connsiteX26" fmla="*/ 1272619 w 1989188"/>
                <a:gd name="connsiteY26" fmla="*/ 1216058 h 2865749"/>
                <a:gd name="connsiteX27" fmla="*/ 1319753 w 1989188"/>
                <a:gd name="connsiteY27" fmla="*/ 1282046 h 2865749"/>
                <a:gd name="connsiteX28" fmla="*/ 1357460 w 1989188"/>
                <a:gd name="connsiteY28" fmla="*/ 1348033 h 2865749"/>
                <a:gd name="connsiteX29" fmla="*/ 1395167 w 1989188"/>
                <a:gd name="connsiteY29" fmla="*/ 1423448 h 2865749"/>
                <a:gd name="connsiteX30" fmla="*/ 1432874 w 1989188"/>
                <a:gd name="connsiteY30" fmla="*/ 1480008 h 2865749"/>
                <a:gd name="connsiteX31" fmla="*/ 1461155 w 1989188"/>
                <a:gd name="connsiteY31" fmla="*/ 1517716 h 2865749"/>
                <a:gd name="connsiteX32" fmla="*/ 1498862 w 1989188"/>
                <a:gd name="connsiteY32" fmla="*/ 1583703 h 2865749"/>
                <a:gd name="connsiteX33" fmla="*/ 1508289 w 1989188"/>
                <a:gd name="connsiteY33" fmla="*/ 1611984 h 2865749"/>
                <a:gd name="connsiteX34" fmla="*/ 1527142 w 1989188"/>
                <a:gd name="connsiteY34" fmla="*/ 1659118 h 2865749"/>
                <a:gd name="connsiteX35" fmla="*/ 1574276 w 1989188"/>
                <a:gd name="connsiteY35" fmla="*/ 1743959 h 2865749"/>
                <a:gd name="connsiteX36" fmla="*/ 1583703 w 1989188"/>
                <a:gd name="connsiteY36" fmla="*/ 1781666 h 2865749"/>
                <a:gd name="connsiteX37" fmla="*/ 1630837 w 1989188"/>
                <a:gd name="connsiteY37" fmla="*/ 1866507 h 2865749"/>
                <a:gd name="connsiteX38" fmla="*/ 1677971 w 1989188"/>
                <a:gd name="connsiteY38" fmla="*/ 1970202 h 2865749"/>
                <a:gd name="connsiteX39" fmla="*/ 1715678 w 1989188"/>
                <a:gd name="connsiteY39" fmla="*/ 2073897 h 2865749"/>
                <a:gd name="connsiteX40" fmla="*/ 1753386 w 1989188"/>
                <a:gd name="connsiteY40" fmla="*/ 2158738 h 2865749"/>
                <a:gd name="connsiteX41" fmla="*/ 1791093 w 1989188"/>
                <a:gd name="connsiteY41" fmla="*/ 2262433 h 2865749"/>
                <a:gd name="connsiteX42" fmla="*/ 1809946 w 1989188"/>
                <a:gd name="connsiteY42" fmla="*/ 2300140 h 2865749"/>
                <a:gd name="connsiteX43" fmla="*/ 1838227 w 1989188"/>
                <a:gd name="connsiteY43" fmla="*/ 2460396 h 2865749"/>
                <a:gd name="connsiteX44" fmla="*/ 1866507 w 1989188"/>
                <a:gd name="connsiteY44" fmla="*/ 2535810 h 2865749"/>
                <a:gd name="connsiteX45" fmla="*/ 1875934 w 1989188"/>
                <a:gd name="connsiteY45" fmla="*/ 2582945 h 2865749"/>
                <a:gd name="connsiteX46" fmla="*/ 1904215 w 1989188"/>
                <a:gd name="connsiteY46" fmla="*/ 2677213 h 2865749"/>
                <a:gd name="connsiteX47" fmla="*/ 1923068 w 1989188"/>
                <a:gd name="connsiteY47" fmla="*/ 2733773 h 2865749"/>
                <a:gd name="connsiteX48" fmla="*/ 1941922 w 1989188"/>
                <a:gd name="connsiteY48" fmla="*/ 2762054 h 2865749"/>
                <a:gd name="connsiteX49" fmla="*/ 1979629 w 1989188"/>
                <a:gd name="connsiteY49" fmla="*/ 2818615 h 2865749"/>
                <a:gd name="connsiteX50" fmla="*/ 1989056 w 1989188"/>
                <a:gd name="connsiteY50" fmla="*/ 2865749 h 286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989188" h="2865749">
                  <a:moveTo>
                    <a:pt x="0" y="0"/>
                  </a:moveTo>
                  <a:cubicBezTo>
                    <a:pt x="15711" y="12569"/>
                    <a:pt x="32246" y="24173"/>
                    <a:pt x="47134" y="37707"/>
                  </a:cubicBezTo>
                  <a:cubicBezTo>
                    <a:pt x="135924" y="118425"/>
                    <a:pt x="71220" y="72617"/>
                    <a:pt x="131975" y="113122"/>
                  </a:cubicBezTo>
                  <a:cubicBezTo>
                    <a:pt x="176408" y="179769"/>
                    <a:pt x="118380" y="99527"/>
                    <a:pt x="188536" y="169683"/>
                  </a:cubicBezTo>
                  <a:cubicBezTo>
                    <a:pt x="196547" y="177694"/>
                    <a:pt x="200726" y="188800"/>
                    <a:pt x="207390" y="197963"/>
                  </a:cubicBezTo>
                  <a:cubicBezTo>
                    <a:pt x="225872" y="223376"/>
                    <a:pt x="241732" y="251159"/>
                    <a:pt x="263951" y="273378"/>
                  </a:cubicBezTo>
                  <a:cubicBezTo>
                    <a:pt x="273378" y="282805"/>
                    <a:pt x="283696" y="291417"/>
                    <a:pt x="292231" y="301658"/>
                  </a:cubicBezTo>
                  <a:cubicBezTo>
                    <a:pt x="299484" y="310362"/>
                    <a:pt x="303074" y="321927"/>
                    <a:pt x="311085" y="329938"/>
                  </a:cubicBezTo>
                  <a:cubicBezTo>
                    <a:pt x="319096" y="337949"/>
                    <a:pt x="331354" y="340781"/>
                    <a:pt x="339365" y="348792"/>
                  </a:cubicBezTo>
                  <a:cubicBezTo>
                    <a:pt x="350474" y="359902"/>
                    <a:pt x="357420" y="374570"/>
                    <a:pt x="367645" y="386499"/>
                  </a:cubicBezTo>
                  <a:cubicBezTo>
                    <a:pt x="429209" y="458324"/>
                    <a:pt x="359130" y="368558"/>
                    <a:pt x="433633" y="443060"/>
                  </a:cubicBezTo>
                  <a:cubicBezTo>
                    <a:pt x="441644" y="451071"/>
                    <a:pt x="444476" y="463329"/>
                    <a:pt x="452487" y="471340"/>
                  </a:cubicBezTo>
                  <a:cubicBezTo>
                    <a:pt x="460498" y="479351"/>
                    <a:pt x="472063" y="482941"/>
                    <a:pt x="480767" y="490194"/>
                  </a:cubicBezTo>
                  <a:cubicBezTo>
                    <a:pt x="569363" y="564024"/>
                    <a:pt x="422674" y="460892"/>
                    <a:pt x="565608" y="556182"/>
                  </a:cubicBezTo>
                  <a:cubicBezTo>
                    <a:pt x="581673" y="566892"/>
                    <a:pt x="619894" y="591614"/>
                    <a:pt x="631596" y="603316"/>
                  </a:cubicBezTo>
                  <a:cubicBezTo>
                    <a:pt x="639607" y="611327"/>
                    <a:pt x="642439" y="623585"/>
                    <a:pt x="650450" y="631596"/>
                  </a:cubicBezTo>
                  <a:cubicBezTo>
                    <a:pt x="668726" y="649872"/>
                    <a:pt x="684007" y="652209"/>
                    <a:pt x="707010" y="659876"/>
                  </a:cubicBezTo>
                  <a:cubicBezTo>
                    <a:pt x="719579" y="669303"/>
                    <a:pt x="730984" y="680527"/>
                    <a:pt x="744718" y="688157"/>
                  </a:cubicBezTo>
                  <a:cubicBezTo>
                    <a:pt x="782249" y="709007"/>
                    <a:pt x="836010" y="713462"/>
                    <a:pt x="867266" y="744718"/>
                  </a:cubicBezTo>
                  <a:cubicBezTo>
                    <a:pt x="905483" y="782935"/>
                    <a:pt x="883622" y="767036"/>
                    <a:pt x="933254" y="791852"/>
                  </a:cubicBezTo>
                  <a:cubicBezTo>
                    <a:pt x="980062" y="862065"/>
                    <a:pt x="919902" y="775830"/>
                    <a:pt x="980388" y="848413"/>
                  </a:cubicBezTo>
                  <a:cubicBezTo>
                    <a:pt x="1019666" y="895547"/>
                    <a:pt x="975673" y="860981"/>
                    <a:pt x="1027522" y="895547"/>
                  </a:cubicBezTo>
                  <a:cubicBezTo>
                    <a:pt x="1109604" y="1004991"/>
                    <a:pt x="995888" y="857071"/>
                    <a:pt x="1093509" y="970961"/>
                  </a:cubicBezTo>
                  <a:cubicBezTo>
                    <a:pt x="1100882" y="979563"/>
                    <a:pt x="1104836" y="990773"/>
                    <a:pt x="1112363" y="999241"/>
                  </a:cubicBezTo>
                  <a:cubicBezTo>
                    <a:pt x="1248821" y="1152755"/>
                    <a:pt x="1123589" y="995824"/>
                    <a:pt x="1187777" y="1084083"/>
                  </a:cubicBezTo>
                  <a:cubicBezTo>
                    <a:pt x="1206259" y="1109496"/>
                    <a:pt x="1230285" y="1131392"/>
                    <a:pt x="1244338" y="1159497"/>
                  </a:cubicBezTo>
                  <a:cubicBezTo>
                    <a:pt x="1253765" y="1178351"/>
                    <a:pt x="1262382" y="1197632"/>
                    <a:pt x="1272619" y="1216058"/>
                  </a:cubicBezTo>
                  <a:cubicBezTo>
                    <a:pt x="1290356" y="1247984"/>
                    <a:pt x="1298309" y="1248348"/>
                    <a:pt x="1319753" y="1282046"/>
                  </a:cubicBezTo>
                  <a:cubicBezTo>
                    <a:pt x="1333354" y="1303419"/>
                    <a:pt x="1345538" y="1325680"/>
                    <a:pt x="1357460" y="1348033"/>
                  </a:cubicBezTo>
                  <a:cubicBezTo>
                    <a:pt x="1370686" y="1372832"/>
                    <a:pt x="1379577" y="1400063"/>
                    <a:pt x="1395167" y="1423448"/>
                  </a:cubicBezTo>
                  <a:cubicBezTo>
                    <a:pt x="1407736" y="1442301"/>
                    <a:pt x="1419880" y="1461445"/>
                    <a:pt x="1432874" y="1480008"/>
                  </a:cubicBezTo>
                  <a:cubicBezTo>
                    <a:pt x="1441884" y="1492879"/>
                    <a:pt x="1452720" y="1504461"/>
                    <a:pt x="1461155" y="1517716"/>
                  </a:cubicBezTo>
                  <a:cubicBezTo>
                    <a:pt x="1474756" y="1539089"/>
                    <a:pt x="1487532" y="1561044"/>
                    <a:pt x="1498862" y="1583703"/>
                  </a:cubicBezTo>
                  <a:cubicBezTo>
                    <a:pt x="1503306" y="1592591"/>
                    <a:pt x="1504800" y="1602680"/>
                    <a:pt x="1508289" y="1611984"/>
                  </a:cubicBezTo>
                  <a:cubicBezTo>
                    <a:pt x="1514230" y="1627828"/>
                    <a:pt x="1520270" y="1643655"/>
                    <a:pt x="1527142" y="1659118"/>
                  </a:cubicBezTo>
                  <a:cubicBezTo>
                    <a:pt x="1542595" y="1693887"/>
                    <a:pt x="1553884" y="1709972"/>
                    <a:pt x="1574276" y="1743959"/>
                  </a:cubicBezTo>
                  <a:cubicBezTo>
                    <a:pt x="1577418" y="1756528"/>
                    <a:pt x="1579154" y="1769535"/>
                    <a:pt x="1583703" y="1781666"/>
                  </a:cubicBezTo>
                  <a:cubicBezTo>
                    <a:pt x="1603235" y="1833751"/>
                    <a:pt x="1605126" y="1809944"/>
                    <a:pt x="1630837" y="1866507"/>
                  </a:cubicBezTo>
                  <a:cubicBezTo>
                    <a:pt x="1692456" y="2002069"/>
                    <a:pt x="1605381" y="1849217"/>
                    <a:pt x="1677971" y="1970202"/>
                  </a:cubicBezTo>
                  <a:cubicBezTo>
                    <a:pt x="1696645" y="2044895"/>
                    <a:pt x="1675936" y="1970567"/>
                    <a:pt x="1715678" y="2073897"/>
                  </a:cubicBezTo>
                  <a:cubicBezTo>
                    <a:pt x="1746272" y="2153441"/>
                    <a:pt x="1718858" y="2106947"/>
                    <a:pt x="1753386" y="2158738"/>
                  </a:cubicBezTo>
                  <a:cubicBezTo>
                    <a:pt x="1767323" y="2200551"/>
                    <a:pt x="1773600" y="2223073"/>
                    <a:pt x="1791093" y="2262433"/>
                  </a:cubicBezTo>
                  <a:cubicBezTo>
                    <a:pt x="1796800" y="2275274"/>
                    <a:pt x="1803662" y="2287571"/>
                    <a:pt x="1809946" y="2300140"/>
                  </a:cubicBezTo>
                  <a:cubicBezTo>
                    <a:pt x="1817875" y="2363569"/>
                    <a:pt x="1819700" y="2397403"/>
                    <a:pt x="1838227" y="2460396"/>
                  </a:cubicBezTo>
                  <a:cubicBezTo>
                    <a:pt x="1845802" y="2486152"/>
                    <a:pt x="1858612" y="2510150"/>
                    <a:pt x="1866507" y="2535810"/>
                  </a:cubicBezTo>
                  <a:cubicBezTo>
                    <a:pt x="1871219" y="2551124"/>
                    <a:pt x="1872458" y="2567304"/>
                    <a:pt x="1875934" y="2582945"/>
                  </a:cubicBezTo>
                  <a:cubicBezTo>
                    <a:pt x="1885432" y="2625686"/>
                    <a:pt x="1888549" y="2630213"/>
                    <a:pt x="1904215" y="2677213"/>
                  </a:cubicBezTo>
                  <a:cubicBezTo>
                    <a:pt x="1904217" y="2677218"/>
                    <a:pt x="1923065" y="2733769"/>
                    <a:pt x="1923068" y="2733773"/>
                  </a:cubicBezTo>
                  <a:cubicBezTo>
                    <a:pt x="1929353" y="2743200"/>
                    <a:pt x="1936855" y="2751920"/>
                    <a:pt x="1941922" y="2762054"/>
                  </a:cubicBezTo>
                  <a:cubicBezTo>
                    <a:pt x="1969208" y="2816625"/>
                    <a:pt x="1926019" y="2765003"/>
                    <a:pt x="1979629" y="2818615"/>
                  </a:cubicBezTo>
                  <a:cubicBezTo>
                    <a:pt x="1991043" y="2852857"/>
                    <a:pt x="1989056" y="2836958"/>
                    <a:pt x="1989056" y="2865749"/>
                  </a:cubicBezTo>
                </a:path>
              </a:pathLst>
            </a:cu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2" name="Freeform: Shape 41">
              <a:extLst>
                <a:ext uri="{FF2B5EF4-FFF2-40B4-BE49-F238E27FC236}">
                  <a16:creationId xmlns:a16="http://schemas.microsoft.com/office/drawing/2014/main" id="{7CC1DE45-E8D0-429E-9512-54D69FFCE318}"/>
                </a:ext>
              </a:extLst>
            </p:cNvPr>
            <p:cNvSpPr/>
            <p:nvPr/>
          </p:nvSpPr>
          <p:spPr>
            <a:xfrm rot="16936987">
              <a:off x="6598832" y="1315109"/>
              <a:ext cx="682810" cy="3030746"/>
            </a:xfrm>
            <a:custGeom>
              <a:avLst/>
              <a:gdLst>
                <a:gd name="connsiteX0" fmla="*/ 0 w 452487"/>
                <a:gd name="connsiteY0" fmla="*/ 0 h 2422688"/>
                <a:gd name="connsiteX1" fmla="*/ 452487 w 452487"/>
                <a:gd name="connsiteY1" fmla="*/ 2422688 h 2422688"/>
                <a:gd name="connsiteX2" fmla="*/ 452487 w 452487"/>
                <a:gd name="connsiteY2" fmla="*/ 2422688 h 2422688"/>
                <a:gd name="connsiteX3" fmla="*/ 452487 w 452487"/>
                <a:gd name="connsiteY3" fmla="*/ 2413261 h 2422688"/>
              </a:gdLst>
              <a:ahLst/>
              <a:cxnLst>
                <a:cxn ang="0">
                  <a:pos x="connsiteX0" y="connsiteY0"/>
                </a:cxn>
                <a:cxn ang="0">
                  <a:pos x="connsiteX1" y="connsiteY1"/>
                </a:cxn>
                <a:cxn ang="0">
                  <a:pos x="connsiteX2" y="connsiteY2"/>
                </a:cxn>
                <a:cxn ang="0">
                  <a:pos x="connsiteX3" y="connsiteY3"/>
                </a:cxn>
              </a:cxnLst>
              <a:rect l="l" t="t" r="r" b="b"/>
              <a:pathLst>
                <a:path w="452487" h="2422688">
                  <a:moveTo>
                    <a:pt x="0" y="0"/>
                  </a:moveTo>
                  <a:lnTo>
                    <a:pt x="452487" y="2422688"/>
                  </a:lnTo>
                  <a:lnTo>
                    <a:pt x="452487" y="2422688"/>
                  </a:lnTo>
                  <a:lnTo>
                    <a:pt x="452487" y="2413261"/>
                  </a:lnTo>
                </a:path>
              </a:pathLst>
            </a:cu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3" name="TextBox 42">
              <a:extLst>
                <a:ext uri="{FF2B5EF4-FFF2-40B4-BE49-F238E27FC236}">
                  <a16:creationId xmlns:a16="http://schemas.microsoft.com/office/drawing/2014/main" id="{D2CAD430-F757-4057-8A30-B37413409F59}"/>
                </a:ext>
              </a:extLst>
            </p:cNvPr>
            <p:cNvSpPr txBox="1"/>
            <p:nvPr/>
          </p:nvSpPr>
          <p:spPr>
            <a:xfrm rot="21338860">
              <a:off x="720560" y="5142373"/>
              <a:ext cx="626682" cy="923578"/>
            </a:xfrm>
            <a:prstGeom prst="rect">
              <a:avLst/>
            </a:prstGeom>
            <a:noFill/>
          </p:spPr>
          <p:txBody>
            <a:bodyPr wrap="square" rtlCol="0">
              <a:spAutoFit/>
            </a:bodyPr>
            <a:lstStyle/>
            <a:p>
              <a:r>
                <a:rPr lang="en-GB" sz="5400" b="1">
                  <a:latin typeface="Arial" panose="020B0604020202020204" pitchFamily="34" charset="0"/>
                  <a:ea typeface="Gadugi" panose="020B0502040204020203" pitchFamily="34" charset="0"/>
                  <a:cs typeface="Arial" panose="020B0604020202020204" pitchFamily="34" charset="0"/>
                </a:rPr>
                <a:t>5</a:t>
              </a:r>
            </a:p>
          </p:txBody>
        </p:sp>
      </p:grpSp>
    </p:spTree>
    <p:extLst>
      <p:ext uri="{BB962C8B-B14F-4D97-AF65-F5344CB8AC3E}">
        <p14:creationId xmlns:p14="http://schemas.microsoft.com/office/powerpoint/2010/main" val="2629824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EBA2274-6262-4409-9399-3E4857AD0287}"/>
              </a:ext>
            </a:extLst>
          </p:cNvPr>
          <p:cNvSpPr/>
          <p:nvPr/>
        </p:nvSpPr>
        <p:spPr>
          <a:xfrm>
            <a:off x="543341" y="312637"/>
            <a:ext cx="6263523" cy="1323439"/>
          </a:xfrm>
          <a:prstGeom prst="rect">
            <a:avLst/>
          </a:prstGeom>
          <a:solidFill>
            <a:schemeClr val="bg1"/>
          </a:solidFill>
          <a:effectLst>
            <a:outerShdw dist="50800" dir="1800000" algn="ctr" rotWithShape="0">
              <a:srgbClr val="000000">
                <a:alpha val="20000"/>
              </a:srgbClr>
            </a:outerShdw>
          </a:effectLst>
        </p:spPr>
        <p:txBody>
          <a:bodyPr wrap="square">
            <a:spAutoFit/>
          </a:bodyPr>
          <a:lstStyle/>
          <a:p>
            <a:pPr algn="ctr"/>
            <a:r>
              <a:rPr lang="en-GB" sz="4000" dirty="0">
                <a:latin typeface="Swiss721 BlkCn BT" panose="020B0806030502040204" pitchFamily="34" charset="0"/>
                <a:cs typeface="Swiss721 BlkCn BT" panose="020B0806030502040204" pitchFamily="34" charset="0"/>
              </a:rPr>
              <a:t>Reasons to </a:t>
            </a:r>
            <a:r>
              <a:rPr lang="en-GB" sz="4000" dirty="0">
                <a:solidFill>
                  <a:schemeClr val="accent2"/>
                </a:solidFill>
                <a:latin typeface="Swiss721 BlkCn BT" panose="020B0806030502040204" pitchFamily="34" charset="0"/>
                <a:cs typeface="Swiss721 BlkCn BT" panose="020B0806030502040204" pitchFamily="34" charset="0"/>
              </a:rPr>
              <a:t>move more </a:t>
            </a:r>
          </a:p>
          <a:p>
            <a:pPr algn="ctr"/>
            <a:r>
              <a:rPr lang="en-GB" sz="4000" dirty="0">
                <a:latin typeface="Swiss721 BlkCn BT" panose="020B0806030502040204" pitchFamily="34" charset="0"/>
                <a:cs typeface="Swiss721 BlkCn BT" panose="020B0806030502040204" pitchFamily="34" charset="0"/>
              </a:rPr>
              <a:t>on your journey to school</a:t>
            </a:r>
          </a:p>
        </p:txBody>
      </p:sp>
      <p:pic>
        <p:nvPicPr>
          <p:cNvPr id="4" name="Picture 3">
            <a:extLst>
              <a:ext uri="{FF2B5EF4-FFF2-40B4-BE49-F238E27FC236}">
                <a16:creationId xmlns:a16="http://schemas.microsoft.com/office/drawing/2014/main" id="{6E5D6B78-2642-46B8-8274-3DD1CF181FD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rot="20671110">
            <a:off x="6372642" y="257898"/>
            <a:ext cx="2438153" cy="1945044"/>
          </a:xfrm>
          <a:prstGeom prst="rect">
            <a:avLst/>
          </a:prstGeom>
        </p:spPr>
      </p:pic>
      <p:sp>
        <p:nvSpPr>
          <p:cNvPr id="5" name="Rectangle 4">
            <a:extLst>
              <a:ext uri="{FF2B5EF4-FFF2-40B4-BE49-F238E27FC236}">
                <a16:creationId xmlns:a16="http://schemas.microsoft.com/office/drawing/2014/main" id="{10C03F56-9867-414E-9746-B9274A61674E}"/>
              </a:ext>
            </a:extLst>
          </p:cNvPr>
          <p:cNvSpPr/>
          <p:nvPr/>
        </p:nvSpPr>
        <p:spPr>
          <a:xfrm rot="21356115">
            <a:off x="259220" y="2130781"/>
            <a:ext cx="3143046" cy="412121"/>
          </a:xfrm>
          <a:prstGeom prst="rect">
            <a:avLst/>
          </a:prstGeom>
          <a:solidFill>
            <a:schemeClr val="bg1"/>
          </a:solidFill>
          <a:ln>
            <a:noFill/>
          </a:ln>
          <a:effectLst>
            <a:outerShdw dist="50800" dir="1800000" algn="ctr" rotWithShape="0">
              <a:srgbClr val="000000">
                <a:alpha val="2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b="1">
              <a:solidFill>
                <a:schemeClr val="tx1"/>
              </a:solidFill>
            </a:endParaRPr>
          </a:p>
        </p:txBody>
      </p:sp>
      <p:sp>
        <p:nvSpPr>
          <p:cNvPr id="6" name="Rectangle 5">
            <a:extLst>
              <a:ext uri="{FF2B5EF4-FFF2-40B4-BE49-F238E27FC236}">
                <a16:creationId xmlns:a16="http://schemas.microsoft.com/office/drawing/2014/main" id="{1DAA2A1E-CF34-43ED-B071-8C9980C19606}"/>
              </a:ext>
            </a:extLst>
          </p:cNvPr>
          <p:cNvSpPr/>
          <p:nvPr/>
        </p:nvSpPr>
        <p:spPr>
          <a:xfrm rot="320937">
            <a:off x="260492" y="5996586"/>
            <a:ext cx="3344953" cy="412121"/>
          </a:xfrm>
          <a:prstGeom prst="rect">
            <a:avLst/>
          </a:prstGeom>
          <a:solidFill>
            <a:schemeClr val="bg1"/>
          </a:solidFill>
          <a:ln>
            <a:noFill/>
          </a:ln>
          <a:effectLst>
            <a:outerShdw dist="50800" dir="1800000" algn="ctr" rotWithShape="0">
              <a:srgbClr val="000000">
                <a:alpha val="2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b="1">
              <a:solidFill>
                <a:schemeClr val="tx1"/>
              </a:solidFill>
            </a:endParaRPr>
          </a:p>
        </p:txBody>
      </p:sp>
      <p:sp>
        <p:nvSpPr>
          <p:cNvPr id="7" name="Rectangle 6">
            <a:extLst>
              <a:ext uri="{FF2B5EF4-FFF2-40B4-BE49-F238E27FC236}">
                <a16:creationId xmlns:a16="http://schemas.microsoft.com/office/drawing/2014/main" id="{C49EDEC6-71F1-405A-BFA4-CE64AA651DE8}"/>
              </a:ext>
            </a:extLst>
          </p:cNvPr>
          <p:cNvSpPr/>
          <p:nvPr/>
        </p:nvSpPr>
        <p:spPr>
          <a:xfrm>
            <a:off x="915971" y="4013065"/>
            <a:ext cx="3094356" cy="412121"/>
          </a:xfrm>
          <a:prstGeom prst="rect">
            <a:avLst/>
          </a:prstGeom>
          <a:solidFill>
            <a:schemeClr val="bg1"/>
          </a:solidFill>
          <a:ln>
            <a:noFill/>
          </a:ln>
          <a:effectLst>
            <a:outerShdw dist="50800" dir="1800000" algn="ctr" rotWithShape="0">
              <a:srgbClr val="000000">
                <a:alpha val="2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b="1">
              <a:solidFill>
                <a:schemeClr val="tx1"/>
              </a:solidFill>
            </a:endParaRPr>
          </a:p>
        </p:txBody>
      </p:sp>
      <p:sp>
        <p:nvSpPr>
          <p:cNvPr id="8" name="Rectangle 7">
            <a:extLst>
              <a:ext uri="{FF2B5EF4-FFF2-40B4-BE49-F238E27FC236}">
                <a16:creationId xmlns:a16="http://schemas.microsoft.com/office/drawing/2014/main" id="{730987FD-E97C-4B4D-A79D-42BEB00A65D8}"/>
              </a:ext>
            </a:extLst>
          </p:cNvPr>
          <p:cNvSpPr/>
          <p:nvPr/>
        </p:nvSpPr>
        <p:spPr>
          <a:xfrm>
            <a:off x="6347380" y="5217737"/>
            <a:ext cx="2488677" cy="412121"/>
          </a:xfrm>
          <a:prstGeom prst="rect">
            <a:avLst/>
          </a:prstGeom>
          <a:solidFill>
            <a:schemeClr val="bg1"/>
          </a:solidFill>
          <a:ln>
            <a:noFill/>
          </a:ln>
          <a:effectLst>
            <a:outerShdw dist="50800" dir="1800000" algn="ctr" rotWithShape="0">
              <a:srgbClr val="000000">
                <a:alpha val="2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b="1">
              <a:solidFill>
                <a:schemeClr val="tx1"/>
              </a:solidFill>
            </a:endParaRPr>
          </a:p>
        </p:txBody>
      </p:sp>
      <p:sp>
        <p:nvSpPr>
          <p:cNvPr id="9" name="Rectangle 8">
            <a:extLst>
              <a:ext uri="{FF2B5EF4-FFF2-40B4-BE49-F238E27FC236}">
                <a16:creationId xmlns:a16="http://schemas.microsoft.com/office/drawing/2014/main" id="{664D346A-17E2-4C0C-BF11-CAEF4F1F5DFC}"/>
              </a:ext>
            </a:extLst>
          </p:cNvPr>
          <p:cNvSpPr/>
          <p:nvPr/>
        </p:nvSpPr>
        <p:spPr>
          <a:xfrm>
            <a:off x="5740138" y="4151053"/>
            <a:ext cx="3215318" cy="412121"/>
          </a:xfrm>
          <a:prstGeom prst="rect">
            <a:avLst/>
          </a:prstGeom>
          <a:solidFill>
            <a:schemeClr val="bg1"/>
          </a:solidFill>
          <a:ln>
            <a:noFill/>
          </a:ln>
          <a:effectLst>
            <a:outerShdw dist="50800" dir="1800000" algn="ctr" rotWithShape="0">
              <a:srgbClr val="000000">
                <a:alpha val="2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b="1">
              <a:solidFill>
                <a:schemeClr val="tx1"/>
              </a:solidFill>
            </a:endParaRPr>
          </a:p>
          <a:p>
            <a:pPr algn="ctr"/>
            <a:endParaRPr lang="en-GB" sz="2400" b="1">
              <a:solidFill>
                <a:schemeClr val="tx1"/>
              </a:solidFill>
            </a:endParaRPr>
          </a:p>
        </p:txBody>
      </p:sp>
      <p:sp>
        <p:nvSpPr>
          <p:cNvPr id="10" name="Rectangle 9">
            <a:extLst>
              <a:ext uri="{FF2B5EF4-FFF2-40B4-BE49-F238E27FC236}">
                <a16:creationId xmlns:a16="http://schemas.microsoft.com/office/drawing/2014/main" id="{3E1BC75A-2422-428E-9829-6FD6B76855CB}"/>
              </a:ext>
            </a:extLst>
          </p:cNvPr>
          <p:cNvSpPr/>
          <p:nvPr/>
        </p:nvSpPr>
        <p:spPr>
          <a:xfrm>
            <a:off x="4611049" y="1970364"/>
            <a:ext cx="1879077" cy="412121"/>
          </a:xfrm>
          <a:prstGeom prst="rect">
            <a:avLst/>
          </a:prstGeom>
          <a:solidFill>
            <a:schemeClr val="bg1"/>
          </a:solidFill>
          <a:ln>
            <a:noFill/>
          </a:ln>
          <a:effectLst>
            <a:outerShdw dist="50800" dir="1800000" algn="ctr" rotWithShape="0">
              <a:srgbClr val="000000">
                <a:alpha val="2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b="1">
              <a:solidFill>
                <a:schemeClr val="tx1"/>
              </a:solidFill>
            </a:endParaRPr>
          </a:p>
        </p:txBody>
      </p:sp>
      <p:pic>
        <p:nvPicPr>
          <p:cNvPr id="12" name="Picture 11" descr="A close up of a sign&#10;&#10;Description automatically generated">
            <a:extLst>
              <a:ext uri="{FF2B5EF4-FFF2-40B4-BE49-F238E27FC236}">
                <a16:creationId xmlns:a16="http://schemas.microsoft.com/office/drawing/2014/main" id="{88961551-270C-4E9B-BD9B-6F8395B645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862" y="4099765"/>
            <a:ext cx="2552166" cy="1741807"/>
          </a:xfrm>
          <a:prstGeom prst="rect">
            <a:avLst/>
          </a:prstGeom>
        </p:spPr>
      </p:pic>
      <p:pic>
        <p:nvPicPr>
          <p:cNvPr id="14" name="Picture 13">
            <a:extLst>
              <a:ext uri="{FF2B5EF4-FFF2-40B4-BE49-F238E27FC236}">
                <a16:creationId xmlns:a16="http://schemas.microsoft.com/office/drawing/2014/main" id="{F5ACCA8D-7C70-492C-913E-1FE51A14023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25100" y="4423998"/>
            <a:ext cx="3215318" cy="2007534"/>
          </a:xfrm>
          <a:prstGeom prst="rect">
            <a:avLst/>
          </a:prstGeom>
        </p:spPr>
      </p:pic>
      <p:pic>
        <p:nvPicPr>
          <p:cNvPr id="20" name="Picture 19" descr="A close up of an animal&#10;&#10;Description automatically generated">
            <a:extLst>
              <a:ext uri="{FF2B5EF4-FFF2-40B4-BE49-F238E27FC236}">
                <a16:creationId xmlns:a16="http://schemas.microsoft.com/office/drawing/2014/main" id="{40059498-2C65-4AD2-AFCE-7BC4AADB6ED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4959152" y="2462854"/>
            <a:ext cx="3573615" cy="1629236"/>
          </a:xfrm>
          <a:prstGeom prst="rect">
            <a:avLst/>
          </a:prstGeom>
        </p:spPr>
      </p:pic>
      <p:sp>
        <p:nvSpPr>
          <p:cNvPr id="21" name="TextBox 20">
            <a:extLst>
              <a:ext uri="{FF2B5EF4-FFF2-40B4-BE49-F238E27FC236}">
                <a16:creationId xmlns:a16="http://schemas.microsoft.com/office/drawing/2014/main" id="{98F7D445-8128-4015-85AA-FBA80F0BC710}"/>
              </a:ext>
            </a:extLst>
          </p:cNvPr>
          <p:cNvSpPr txBox="1"/>
          <p:nvPr/>
        </p:nvSpPr>
        <p:spPr>
          <a:xfrm>
            <a:off x="5463643" y="2837919"/>
            <a:ext cx="883737" cy="553998"/>
          </a:xfrm>
          <a:prstGeom prst="rect">
            <a:avLst/>
          </a:prstGeom>
          <a:noFill/>
        </p:spPr>
        <p:txBody>
          <a:bodyPr wrap="square" rtlCol="0">
            <a:spAutoFit/>
          </a:bodyPr>
          <a:lstStyle/>
          <a:p>
            <a:r>
              <a:rPr lang="en-GB" sz="3000" b="1">
                <a:solidFill>
                  <a:schemeClr val="bg1"/>
                </a:solidFill>
              </a:rPr>
              <a:t>£££</a:t>
            </a:r>
          </a:p>
        </p:txBody>
      </p:sp>
      <p:pic>
        <p:nvPicPr>
          <p:cNvPr id="25" name="Picture 24" descr="A picture containing vector graphics&#10;&#10;Description automatically generated">
            <a:extLst>
              <a:ext uri="{FF2B5EF4-FFF2-40B4-BE49-F238E27FC236}">
                <a16:creationId xmlns:a16="http://schemas.microsoft.com/office/drawing/2014/main" id="{C084CAB5-5982-4683-B403-55F0A88F662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68037" y="2198878"/>
            <a:ext cx="1779556" cy="1768810"/>
          </a:xfrm>
          <a:prstGeom prst="rect">
            <a:avLst/>
          </a:prstGeom>
        </p:spPr>
      </p:pic>
      <p:sp>
        <p:nvSpPr>
          <p:cNvPr id="15" name="Rectangle 14">
            <a:extLst>
              <a:ext uri="{FF2B5EF4-FFF2-40B4-BE49-F238E27FC236}">
                <a16:creationId xmlns:a16="http://schemas.microsoft.com/office/drawing/2014/main" id="{607C7671-C6F9-446F-B446-072B6FE47BF7}"/>
              </a:ext>
            </a:extLst>
          </p:cNvPr>
          <p:cNvSpPr/>
          <p:nvPr/>
        </p:nvSpPr>
        <p:spPr>
          <a:xfrm rot="21377367">
            <a:off x="260302" y="2092969"/>
            <a:ext cx="3054041" cy="461665"/>
          </a:xfrm>
          <a:prstGeom prst="rect">
            <a:avLst/>
          </a:prstGeom>
        </p:spPr>
        <p:txBody>
          <a:bodyPr wrap="none">
            <a:spAutoFit/>
          </a:bodyPr>
          <a:lstStyle/>
          <a:p>
            <a:pPr lvl="0" algn="ctr"/>
            <a:r>
              <a:rPr lang="en-GB" sz="2400" dirty="0">
                <a:solidFill>
                  <a:srgbClr val="141313"/>
                </a:solidFill>
                <a:latin typeface="Swiss721 BlkCn BT" panose="020B0806030502040204" pitchFamily="34" charset="0"/>
                <a:cs typeface="Swiss721 BlkCn BT" panose="020B0806030502040204" pitchFamily="34" charset="0"/>
              </a:rPr>
              <a:t>Helps you stay healthy</a:t>
            </a:r>
          </a:p>
        </p:txBody>
      </p:sp>
      <p:sp>
        <p:nvSpPr>
          <p:cNvPr id="16" name="Rectangle 15">
            <a:extLst>
              <a:ext uri="{FF2B5EF4-FFF2-40B4-BE49-F238E27FC236}">
                <a16:creationId xmlns:a16="http://schemas.microsoft.com/office/drawing/2014/main" id="{851C36FC-BAA8-4B3F-88F5-F9896AC2C605}"/>
              </a:ext>
            </a:extLst>
          </p:cNvPr>
          <p:cNvSpPr/>
          <p:nvPr/>
        </p:nvSpPr>
        <p:spPr>
          <a:xfrm>
            <a:off x="4660164" y="1938929"/>
            <a:ext cx="1848070" cy="461665"/>
          </a:xfrm>
          <a:prstGeom prst="rect">
            <a:avLst/>
          </a:prstGeom>
        </p:spPr>
        <p:txBody>
          <a:bodyPr wrap="none">
            <a:spAutoFit/>
          </a:bodyPr>
          <a:lstStyle/>
          <a:p>
            <a:pPr lvl="0" algn="ctr"/>
            <a:r>
              <a:rPr lang="en-GB" sz="2400" dirty="0">
                <a:solidFill>
                  <a:srgbClr val="141313"/>
                </a:solidFill>
                <a:latin typeface="Swiss721 BlkCn BT" panose="020B0806030502040204" pitchFamily="34" charset="0"/>
                <a:cs typeface="Swiss721 BlkCn BT" panose="020B0806030502040204" pitchFamily="34" charset="0"/>
              </a:rPr>
              <a:t>Saves money</a:t>
            </a:r>
          </a:p>
        </p:txBody>
      </p:sp>
      <p:sp>
        <p:nvSpPr>
          <p:cNvPr id="17" name="Rectangle 16">
            <a:extLst>
              <a:ext uri="{FF2B5EF4-FFF2-40B4-BE49-F238E27FC236}">
                <a16:creationId xmlns:a16="http://schemas.microsoft.com/office/drawing/2014/main" id="{C6DF360C-6A68-46F0-A40D-E4EB807F7DF0}"/>
              </a:ext>
            </a:extLst>
          </p:cNvPr>
          <p:cNvSpPr/>
          <p:nvPr/>
        </p:nvSpPr>
        <p:spPr>
          <a:xfrm>
            <a:off x="878164" y="3958859"/>
            <a:ext cx="3169970" cy="461665"/>
          </a:xfrm>
          <a:prstGeom prst="rect">
            <a:avLst/>
          </a:prstGeom>
          <a:effectLst/>
        </p:spPr>
        <p:txBody>
          <a:bodyPr wrap="none">
            <a:spAutoFit/>
          </a:bodyPr>
          <a:lstStyle/>
          <a:p>
            <a:pPr lvl="0" algn="ctr"/>
            <a:r>
              <a:rPr lang="en-GB" sz="2400" dirty="0">
                <a:solidFill>
                  <a:srgbClr val="141313"/>
                </a:solidFill>
                <a:latin typeface="Swiss721 BlkCn BT" panose="020B0806030502040204" pitchFamily="34" charset="0"/>
                <a:cs typeface="Swiss721 BlkCn BT" panose="020B0806030502040204" pitchFamily="34" charset="0"/>
              </a:rPr>
              <a:t>Makes you feel happier</a:t>
            </a:r>
          </a:p>
        </p:txBody>
      </p:sp>
      <p:sp>
        <p:nvSpPr>
          <p:cNvPr id="18" name="Rectangle 17">
            <a:extLst>
              <a:ext uri="{FF2B5EF4-FFF2-40B4-BE49-F238E27FC236}">
                <a16:creationId xmlns:a16="http://schemas.microsoft.com/office/drawing/2014/main" id="{C3C63329-4D0A-4BC3-9126-9D6AE96B3919}"/>
              </a:ext>
            </a:extLst>
          </p:cNvPr>
          <p:cNvSpPr/>
          <p:nvPr/>
        </p:nvSpPr>
        <p:spPr>
          <a:xfrm>
            <a:off x="5769605" y="4117874"/>
            <a:ext cx="3169970" cy="461665"/>
          </a:xfrm>
          <a:prstGeom prst="rect">
            <a:avLst/>
          </a:prstGeom>
        </p:spPr>
        <p:txBody>
          <a:bodyPr wrap="square">
            <a:spAutoFit/>
          </a:bodyPr>
          <a:lstStyle/>
          <a:p>
            <a:pPr lvl="0" algn="ctr"/>
            <a:r>
              <a:rPr lang="en-GB" sz="2400" dirty="0">
                <a:solidFill>
                  <a:srgbClr val="141313"/>
                </a:solidFill>
                <a:latin typeface="Swiss721 BlkCn BT" panose="020B0806030502040204" pitchFamily="34" charset="0"/>
                <a:cs typeface="Swiss721 BlkCn BT" panose="020B0806030502040204" pitchFamily="34" charset="0"/>
              </a:rPr>
              <a:t>Doesn’t cause pollution</a:t>
            </a:r>
          </a:p>
        </p:txBody>
      </p:sp>
      <p:sp>
        <p:nvSpPr>
          <p:cNvPr id="19" name="Rectangle 18">
            <a:extLst>
              <a:ext uri="{FF2B5EF4-FFF2-40B4-BE49-F238E27FC236}">
                <a16:creationId xmlns:a16="http://schemas.microsoft.com/office/drawing/2014/main" id="{30E8D2C0-788D-46AB-AD4F-FBCADDDDB472}"/>
              </a:ext>
            </a:extLst>
          </p:cNvPr>
          <p:cNvSpPr/>
          <p:nvPr/>
        </p:nvSpPr>
        <p:spPr>
          <a:xfrm rot="297902">
            <a:off x="262343" y="5959306"/>
            <a:ext cx="3304303" cy="461665"/>
          </a:xfrm>
          <a:prstGeom prst="rect">
            <a:avLst/>
          </a:prstGeom>
        </p:spPr>
        <p:txBody>
          <a:bodyPr wrap="none">
            <a:spAutoFit/>
          </a:bodyPr>
          <a:lstStyle/>
          <a:p>
            <a:pPr lvl="0" algn="ctr"/>
            <a:r>
              <a:rPr lang="en-GB" sz="2400" dirty="0">
                <a:solidFill>
                  <a:srgbClr val="141313"/>
                </a:solidFill>
                <a:latin typeface="Swiss721 BlkCn BT" panose="020B0806030502040204" pitchFamily="34" charset="0"/>
                <a:cs typeface="Swiss721 BlkCn BT" panose="020B0806030502040204" pitchFamily="34" charset="0"/>
              </a:rPr>
              <a:t>Gives you independence</a:t>
            </a:r>
          </a:p>
        </p:txBody>
      </p:sp>
      <p:sp>
        <p:nvSpPr>
          <p:cNvPr id="22" name="Rectangle 21">
            <a:extLst>
              <a:ext uri="{FF2B5EF4-FFF2-40B4-BE49-F238E27FC236}">
                <a16:creationId xmlns:a16="http://schemas.microsoft.com/office/drawing/2014/main" id="{49835C00-3D9D-4D48-B2F4-44CFFA06D5B5}"/>
              </a:ext>
            </a:extLst>
          </p:cNvPr>
          <p:cNvSpPr/>
          <p:nvPr/>
        </p:nvSpPr>
        <p:spPr>
          <a:xfrm>
            <a:off x="6405285" y="5188516"/>
            <a:ext cx="2424062" cy="461665"/>
          </a:xfrm>
          <a:prstGeom prst="rect">
            <a:avLst/>
          </a:prstGeom>
        </p:spPr>
        <p:txBody>
          <a:bodyPr wrap="none">
            <a:spAutoFit/>
          </a:bodyPr>
          <a:lstStyle/>
          <a:p>
            <a:pPr lvl="0" algn="ctr"/>
            <a:r>
              <a:rPr lang="en-GB" sz="2400" dirty="0">
                <a:solidFill>
                  <a:srgbClr val="141313"/>
                </a:solidFill>
                <a:latin typeface="Swiss721 BlkCn BT" panose="020B0806030502040204" pitchFamily="34" charset="0"/>
                <a:cs typeface="Swiss721 BlkCn BT" panose="020B0806030502040204" pitchFamily="34" charset="0"/>
              </a:rPr>
              <a:t>Time with friends</a:t>
            </a:r>
          </a:p>
        </p:txBody>
      </p:sp>
    </p:spTree>
    <p:extLst>
      <p:ext uri="{BB962C8B-B14F-4D97-AF65-F5344CB8AC3E}">
        <p14:creationId xmlns:p14="http://schemas.microsoft.com/office/powerpoint/2010/main" val="667111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BECF8"/>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8145005-4BD2-4F5D-B166-E828436007F7}"/>
              </a:ext>
            </a:extLst>
          </p:cNvPr>
          <p:cNvSpPr/>
          <p:nvPr/>
        </p:nvSpPr>
        <p:spPr>
          <a:xfrm rot="12750162">
            <a:off x="-432825" y="5101469"/>
            <a:ext cx="8323730" cy="815364"/>
          </a:xfrm>
          <a:custGeom>
            <a:avLst/>
            <a:gdLst>
              <a:gd name="connsiteX0" fmla="*/ 0 w 3020290"/>
              <a:gd name="connsiteY0" fmla="*/ 665018 h 678873"/>
              <a:gd name="connsiteX1" fmla="*/ 83127 w 3020290"/>
              <a:gd name="connsiteY1" fmla="*/ 595746 h 678873"/>
              <a:gd name="connsiteX2" fmla="*/ 193963 w 3020290"/>
              <a:gd name="connsiteY2" fmla="*/ 484909 h 678873"/>
              <a:gd name="connsiteX3" fmla="*/ 235527 w 3020290"/>
              <a:gd name="connsiteY3" fmla="*/ 443346 h 678873"/>
              <a:gd name="connsiteX4" fmla="*/ 277090 w 3020290"/>
              <a:gd name="connsiteY4" fmla="*/ 401782 h 678873"/>
              <a:gd name="connsiteX5" fmla="*/ 360218 w 3020290"/>
              <a:gd name="connsiteY5" fmla="*/ 346364 h 678873"/>
              <a:gd name="connsiteX6" fmla="*/ 484909 w 3020290"/>
              <a:gd name="connsiteY6" fmla="*/ 249382 h 678873"/>
              <a:gd name="connsiteX7" fmla="*/ 568036 w 3020290"/>
              <a:gd name="connsiteY7" fmla="*/ 180109 h 678873"/>
              <a:gd name="connsiteX8" fmla="*/ 678872 w 3020290"/>
              <a:gd name="connsiteY8" fmla="*/ 96982 h 678873"/>
              <a:gd name="connsiteX9" fmla="*/ 734290 w 3020290"/>
              <a:gd name="connsiteY9" fmla="*/ 69273 h 678873"/>
              <a:gd name="connsiteX10" fmla="*/ 789709 w 3020290"/>
              <a:gd name="connsiteY10" fmla="*/ 27709 h 678873"/>
              <a:gd name="connsiteX11" fmla="*/ 858981 w 3020290"/>
              <a:gd name="connsiteY11" fmla="*/ 13855 h 678873"/>
              <a:gd name="connsiteX12" fmla="*/ 914400 w 3020290"/>
              <a:gd name="connsiteY12" fmla="*/ 0 h 678873"/>
              <a:gd name="connsiteX13" fmla="*/ 1302327 w 3020290"/>
              <a:gd name="connsiteY13" fmla="*/ 110837 h 678873"/>
              <a:gd name="connsiteX14" fmla="*/ 1343890 w 3020290"/>
              <a:gd name="connsiteY14" fmla="*/ 124691 h 678873"/>
              <a:gd name="connsiteX15" fmla="*/ 1524000 w 3020290"/>
              <a:gd name="connsiteY15" fmla="*/ 277091 h 678873"/>
              <a:gd name="connsiteX16" fmla="*/ 1565563 w 3020290"/>
              <a:gd name="connsiteY16" fmla="*/ 318655 h 678873"/>
              <a:gd name="connsiteX17" fmla="*/ 1676400 w 3020290"/>
              <a:gd name="connsiteY17" fmla="*/ 443346 h 678873"/>
              <a:gd name="connsiteX18" fmla="*/ 1731818 w 3020290"/>
              <a:gd name="connsiteY18" fmla="*/ 484909 h 678873"/>
              <a:gd name="connsiteX19" fmla="*/ 1773381 w 3020290"/>
              <a:gd name="connsiteY19" fmla="*/ 526473 h 678873"/>
              <a:gd name="connsiteX20" fmla="*/ 1856509 w 3020290"/>
              <a:gd name="connsiteY20" fmla="*/ 581891 h 678873"/>
              <a:gd name="connsiteX21" fmla="*/ 1953490 w 3020290"/>
              <a:gd name="connsiteY21" fmla="*/ 637309 h 678873"/>
              <a:gd name="connsiteX22" fmla="*/ 1995054 w 3020290"/>
              <a:gd name="connsiteY22" fmla="*/ 651164 h 678873"/>
              <a:gd name="connsiteX23" fmla="*/ 2119745 w 3020290"/>
              <a:gd name="connsiteY23" fmla="*/ 678873 h 678873"/>
              <a:gd name="connsiteX24" fmla="*/ 2369127 w 3020290"/>
              <a:gd name="connsiteY24" fmla="*/ 665018 h 678873"/>
              <a:gd name="connsiteX25" fmla="*/ 2438400 w 3020290"/>
              <a:gd name="connsiteY25" fmla="*/ 623455 h 678873"/>
              <a:gd name="connsiteX26" fmla="*/ 2493818 w 3020290"/>
              <a:gd name="connsiteY26" fmla="*/ 595746 h 678873"/>
              <a:gd name="connsiteX27" fmla="*/ 2563090 w 3020290"/>
              <a:gd name="connsiteY27" fmla="*/ 554182 h 678873"/>
              <a:gd name="connsiteX28" fmla="*/ 2604654 w 3020290"/>
              <a:gd name="connsiteY28" fmla="*/ 540327 h 678873"/>
              <a:gd name="connsiteX29" fmla="*/ 2729345 w 3020290"/>
              <a:gd name="connsiteY29" fmla="*/ 429491 h 678873"/>
              <a:gd name="connsiteX30" fmla="*/ 2757054 w 3020290"/>
              <a:gd name="connsiteY30" fmla="*/ 387927 h 678873"/>
              <a:gd name="connsiteX31" fmla="*/ 2854036 w 3020290"/>
              <a:gd name="connsiteY31" fmla="*/ 290946 h 678873"/>
              <a:gd name="connsiteX32" fmla="*/ 2895600 w 3020290"/>
              <a:gd name="connsiteY32" fmla="*/ 249382 h 678873"/>
              <a:gd name="connsiteX33" fmla="*/ 2937163 w 3020290"/>
              <a:gd name="connsiteY33" fmla="*/ 207818 h 678873"/>
              <a:gd name="connsiteX34" fmla="*/ 2992581 w 3020290"/>
              <a:gd name="connsiteY34" fmla="*/ 152400 h 678873"/>
              <a:gd name="connsiteX35" fmla="*/ 3020290 w 3020290"/>
              <a:gd name="connsiteY35" fmla="*/ 96982 h 67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020290" h="678873">
                <a:moveTo>
                  <a:pt x="0" y="665018"/>
                </a:moveTo>
                <a:cubicBezTo>
                  <a:pt x="27709" y="641927"/>
                  <a:pt x="56438" y="620009"/>
                  <a:pt x="83127" y="595746"/>
                </a:cubicBezTo>
                <a:cubicBezTo>
                  <a:pt x="83156" y="595720"/>
                  <a:pt x="179168" y="499704"/>
                  <a:pt x="193963" y="484909"/>
                </a:cubicBezTo>
                <a:lnTo>
                  <a:pt x="235527" y="443346"/>
                </a:lnTo>
                <a:cubicBezTo>
                  <a:pt x="249382" y="429491"/>
                  <a:pt x="260787" y="412650"/>
                  <a:pt x="277090" y="401782"/>
                </a:cubicBezTo>
                <a:cubicBezTo>
                  <a:pt x="304799" y="383309"/>
                  <a:pt x="336670" y="369912"/>
                  <a:pt x="360218" y="346364"/>
                </a:cubicBezTo>
                <a:cubicBezTo>
                  <a:pt x="434677" y="271905"/>
                  <a:pt x="393235" y="304387"/>
                  <a:pt x="484909" y="249382"/>
                </a:cubicBezTo>
                <a:cubicBezTo>
                  <a:pt x="535411" y="173628"/>
                  <a:pt x="483663" y="236358"/>
                  <a:pt x="568036" y="180109"/>
                </a:cubicBezTo>
                <a:cubicBezTo>
                  <a:pt x="606461" y="154492"/>
                  <a:pt x="637566" y="117635"/>
                  <a:pt x="678872" y="96982"/>
                </a:cubicBezTo>
                <a:cubicBezTo>
                  <a:pt x="697345" y="87746"/>
                  <a:pt x="716776" y="80219"/>
                  <a:pt x="734290" y="69273"/>
                </a:cubicBezTo>
                <a:cubicBezTo>
                  <a:pt x="753871" y="57035"/>
                  <a:pt x="768608" y="37087"/>
                  <a:pt x="789709" y="27709"/>
                </a:cubicBezTo>
                <a:cubicBezTo>
                  <a:pt x="811227" y="18145"/>
                  <a:pt x="835994" y="18963"/>
                  <a:pt x="858981" y="13855"/>
                </a:cubicBezTo>
                <a:cubicBezTo>
                  <a:pt x="877569" y="9724"/>
                  <a:pt x="895927" y="4618"/>
                  <a:pt x="914400" y="0"/>
                </a:cubicBezTo>
                <a:lnTo>
                  <a:pt x="1302327" y="110837"/>
                </a:lnTo>
                <a:cubicBezTo>
                  <a:pt x="1316352" y="114909"/>
                  <a:pt x="1331569" y="116851"/>
                  <a:pt x="1343890" y="124691"/>
                </a:cubicBezTo>
                <a:cubicBezTo>
                  <a:pt x="1438050" y="184610"/>
                  <a:pt x="1452337" y="205427"/>
                  <a:pt x="1524000" y="277091"/>
                </a:cubicBezTo>
                <a:cubicBezTo>
                  <a:pt x="1537854" y="290946"/>
                  <a:pt x="1553807" y="302980"/>
                  <a:pt x="1565563" y="318655"/>
                </a:cubicBezTo>
                <a:cubicBezTo>
                  <a:pt x="1600778" y="365608"/>
                  <a:pt x="1627487" y="406662"/>
                  <a:pt x="1676400" y="443346"/>
                </a:cubicBezTo>
                <a:cubicBezTo>
                  <a:pt x="1694873" y="457200"/>
                  <a:pt x="1714286" y="469882"/>
                  <a:pt x="1731818" y="484909"/>
                </a:cubicBezTo>
                <a:cubicBezTo>
                  <a:pt x="1746694" y="497660"/>
                  <a:pt x="1757915" y="514444"/>
                  <a:pt x="1773381" y="526473"/>
                </a:cubicBezTo>
                <a:cubicBezTo>
                  <a:pt x="1799668" y="546919"/>
                  <a:pt x="1828800" y="563418"/>
                  <a:pt x="1856509" y="581891"/>
                </a:cubicBezTo>
                <a:cubicBezTo>
                  <a:pt x="1898253" y="609721"/>
                  <a:pt x="1904269" y="616214"/>
                  <a:pt x="1953490" y="637309"/>
                </a:cubicBezTo>
                <a:cubicBezTo>
                  <a:pt x="1966913" y="643062"/>
                  <a:pt x="1981012" y="647152"/>
                  <a:pt x="1995054" y="651164"/>
                </a:cubicBezTo>
                <a:cubicBezTo>
                  <a:pt x="2040698" y="664205"/>
                  <a:pt x="2072141" y="669352"/>
                  <a:pt x="2119745" y="678873"/>
                </a:cubicBezTo>
                <a:cubicBezTo>
                  <a:pt x="2202872" y="674255"/>
                  <a:pt x="2287103" y="679283"/>
                  <a:pt x="2369127" y="665018"/>
                </a:cubicBezTo>
                <a:cubicBezTo>
                  <a:pt x="2395657" y="660404"/>
                  <a:pt x="2414860" y="636532"/>
                  <a:pt x="2438400" y="623455"/>
                </a:cubicBezTo>
                <a:cubicBezTo>
                  <a:pt x="2456454" y="613425"/>
                  <a:pt x="2475764" y="605776"/>
                  <a:pt x="2493818" y="595746"/>
                </a:cubicBezTo>
                <a:cubicBezTo>
                  <a:pt x="2517357" y="582668"/>
                  <a:pt x="2539005" y="566225"/>
                  <a:pt x="2563090" y="554182"/>
                </a:cubicBezTo>
                <a:cubicBezTo>
                  <a:pt x="2576152" y="547651"/>
                  <a:pt x="2591592" y="546858"/>
                  <a:pt x="2604654" y="540327"/>
                </a:cubicBezTo>
                <a:cubicBezTo>
                  <a:pt x="2646299" y="519504"/>
                  <a:pt x="2710985" y="457032"/>
                  <a:pt x="2729345" y="429491"/>
                </a:cubicBezTo>
                <a:cubicBezTo>
                  <a:pt x="2738581" y="415636"/>
                  <a:pt x="2745915" y="400304"/>
                  <a:pt x="2757054" y="387927"/>
                </a:cubicBezTo>
                <a:cubicBezTo>
                  <a:pt x="2787637" y="353945"/>
                  <a:pt x="2821709" y="323273"/>
                  <a:pt x="2854036" y="290946"/>
                </a:cubicBezTo>
                <a:lnTo>
                  <a:pt x="2895600" y="249382"/>
                </a:lnTo>
                <a:lnTo>
                  <a:pt x="2937163" y="207818"/>
                </a:lnTo>
                <a:lnTo>
                  <a:pt x="2992581" y="152400"/>
                </a:lnTo>
                <a:cubicBezTo>
                  <a:pt x="3008501" y="104641"/>
                  <a:pt x="2996110" y="121164"/>
                  <a:pt x="3020290" y="96982"/>
                </a:cubicBezTo>
              </a:path>
            </a:pathLst>
          </a:custGeom>
          <a:ln w="19050"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pic>
        <p:nvPicPr>
          <p:cNvPr id="3" name="Picture 2" descr="A picture containing text, cartoon&#10;&#10;Description automatically generated">
            <a:extLst>
              <a:ext uri="{FF2B5EF4-FFF2-40B4-BE49-F238E27FC236}">
                <a16:creationId xmlns:a16="http://schemas.microsoft.com/office/drawing/2014/main" id="{A71E42AD-8C2A-2391-571F-707FF23CAD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7170" y="1895032"/>
            <a:ext cx="3496168" cy="4841794"/>
          </a:xfrm>
          <a:prstGeom prst="rect">
            <a:avLst/>
          </a:prstGeom>
        </p:spPr>
      </p:pic>
      <p:sp>
        <p:nvSpPr>
          <p:cNvPr id="8" name="Rectangle 7">
            <a:extLst>
              <a:ext uri="{FF2B5EF4-FFF2-40B4-BE49-F238E27FC236}">
                <a16:creationId xmlns:a16="http://schemas.microsoft.com/office/drawing/2014/main" id="{34B52679-B6DA-4C31-AEAD-982317B1DAF4}"/>
              </a:ext>
            </a:extLst>
          </p:cNvPr>
          <p:cNvSpPr/>
          <p:nvPr/>
        </p:nvSpPr>
        <p:spPr>
          <a:xfrm rot="21291661">
            <a:off x="548335" y="645049"/>
            <a:ext cx="6412379" cy="1077218"/>
          </a:xfrm>
          <a:prstGeom prst="rect">
            <a:avLst/>
          </a:prstGeom>
          <a:solidFill>
            <a:schemeClr val="accent2"/>
          </a:solidFill>
          <a:ln>
            <a:noFill/>
          </a:ln>
          <a:effectLst>
            <a:outerShdw dist="127000" dir="1800000" algn="tl" rotWithShape="0">
              <a:prstClr val="black">
                <a:alpha val="20000"/>
              </a:prstClr>
            </a:outerShdw>
          </a:effectLst>
        </p:spPr>
        <p:txBody>
          <a:bodyPr wrap="square">
            <a:spAutoFit/>
          </a:bodyPr>
          <a:lstStyle/>
          <a:p>
            <a:pPr lvl="0" algn="ctr"/>
            <a:r>
              <a:rPr lang="en-GB" sz="3200" dirty="0">
                <a:solidFill>
                  <a:schemeClr val="bg1"/>
                </a:solidFill>
                <a:latin typeface="Swiss721 BlkCn BT" panose="020B0806030502040204" pitchFamily="34" charset="0"/>
                <a:cs typeface="Swiss721 BlkCn BT" panose="020B0806030502040204" pitchFamily="34" charset="0"/>
              </a:rPr>
              <a:t>How will</a:t>
            </a:r>
            <a:r>
              <a:rPr lang="en-GB" sz="2800" dirty="0">
                <a:solidFill>
                  <a:schemeClr val="bg1"/>
                </a:solidFill>
                <a:latin typeface="Swiss721 BlkCn BT" panose="020B0806030502040204" pitchFamily="34" charset="0"/>
                <a:cs typeface="Swiss721 BlkCn BT" panose="020B0806030502040204" pitchFamily="34" charset="0"/>
              </a:rPr>
              <a:t> </a:t>
            </a:r>
            <a:r>
              <a:rPr lang="en-GB" sz="3200" dirty="0">
                <a:solidFill>
                  <a:schemeClr val="bg1"/>
                </a:solidFill>
                <a:latin typeface="Swiss721 BlkCn BT" panose="020B0806030502040204" pitchFamily="34" charset="0"/>
                <a:cs typeface="Swiss721 BlkCn BT" panose="020B0806030502040204" pitchFamily="34" charset="0"/>
              </a:rPr>
              <a:t>you travel to your new school? </a:t>
            </a:r>
            <a:endParaRPr kumimoji="0" lang="en-GB" sz="3200" i="0" u="none" strike="noStrike" kern="1200" cap="none" spc="0" normalizeH="0" baseline="0" noProof="0" dirty="0">
              <a:ln>
                <a:noFill/>
              </a:ln>
              <a:solidFill>
                <a:schemeClr val="bg1"/>
              </a:solidFill>
              <a:effectLst/>
              <a:uLnTx/>
              <a:uFillTx/>
              <a:latin typeface="Swiss721 BlkCn BT" panose="020B0806030502040204" pitchFamily="34" charset="0"/>
              <a:cs typeface="Swiss721 BlkCn BT" panose="020B0806030502040204" pitchFamily="34" charset="0"/>
            </a:endParaRPr>
          </a:p>
        </p:txBody>
      </p:sp>
      <p:pic>
        <p:nvPicPr>
          <p:cNvPr id="10" name="Picture 9">
            <a:extLst>
              <a:ext uri="{FF2B5EF4-FFF2-40B4-BE49-F238E27FC236}">
                <a16:creationId xmlns:a16="http://schemas.microsoft.com/office/drawing/2014/main" id="{19CA6619-EE20-49C0-9AFA-2980DC87F7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638711" y="218608"/>
            <a:ext cx="1995403" cy="2445638"/>
          </a:xfrm>
          <a:prstGeom prst="rect">
            <a:avLst/>
          </a:prstGeom>
        </p:spPr>
      </p:pic>
      <p:pic>
        <p:nvPicPr>
          <p:cNvPr id="5" name="Picture 4">
            <a:extLst>
              <a:ext uri="{FF2B5EF4-FFF2-40B4-BE49-F238E27FC236}">
                <a16:creationId xmlns:a16="http://schemas.microsoft.com/office/drawing/2014/main" id="{E611553F-0384-4355-9483-48D2BFF2C8F3}"/>
              </a:ext>
            </a:extLst>
          </p:cNvPr>
          <p:cNvPicPr>
            <a:picLocks noChangeAspect="1"/>
          </p:cNvPicPr>
          <p:nvPr/>
        </p:nvPicPr>
        <p:blipFill rotWithShape="1">
          <a:blip r:embed="rId5"/>
          <a:srcRect t="43604" r="24237"/>
          <a:stretch/>
        </p:blipFill>
        <p:spPr>
          <a:xfrm>
            <a:off x="6971872" y="5465869"/>
            <a:ext cx="1273961" cy="1191790"/>
          </a:xfrm>
          <a:prstGeom prst="rect">
            <a:avLst/>
          </a:prstGeom>
        </p:spPr>
      </p:pic>
      <p:pic>
        <p:nvPicPr>
          <p:cNvPr id="14" name="Picture 13" descr="A close up of a womans face&#10;&#10;Description automatically generated">
            <a:extLst>
              <a:ext uri="{FF2B5EF4-FFF2-40B4-BE49-F238E27FC236}">
                <a16:creationId xmlns:a16="http://schemas.microsoft.com/office/drawing/2014/main" id="{FFEED94E-F49F-49B6-9459-1F9068A3AED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6479" y="4274449"/>
            <a:ext cx="1871187" cy="2382839"/>
          </a:xfrm>
          <a:prstGeom prst="rect">
            <a:avLst/>
          </a:prstGeom>
        </p:spPr>
      </p:pic>
      <p:pic>
        <p:nvPicPr>
          <p:cNvPr id="15" name="Picture 14">
            <a:extLst>
              <a:ext uri="{FF2B5EF4-FFF2-40B4-BE49-F238E27FC236}">
                <a16:creationId xmlns:a16="http://schemas.microsoft.com/office/drawing/2014/main" id="{21752A73-B5D8-4CEC-9883-CA8326A8756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4682" y="1492538"/>
            <a:ext cx="2562575" cy="1936462"/>
          </a:xfrm>
          <a:prstGeom prst="rect">
            <a:avLst/>
          </a:prstGeom>
        </p:spPr>
      </p:pic>
      <p:pic>
        <p:nvPicPr>
          <p:cNvPr id="7" name="Graphic 6" descr="Checkmark">
            <a:extLst>
              <a:ext uri="{FF2B5EF4-FFF2-40B4-BE49-F238E27FC236}">
                <a16:creationId xmlns:a16="http://schemas.microsoft.com/office/drawing/2014/main" id="{13954F54-A35A-49CB-8B76-39DE5F1B62E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486192" y="3896560"/>
            <a:ext cx="336064" cy="369333"/>
          </a:xfrm>
          <a:prstGeom prst="rect">
            <a:avLst/>
          </a:prstGeom>
        </p:spPr>
      </p:pic>
      <p:pic>
        <p:nvPicPr>
          <p:cNvPr id="16" name="Graphic 15" descr="Checkmark">
            <a:extLst>
              <a:ext uri="{FF2B5EF4-FFF2-40B4-BE49-F238E27FC236}">
                <a16:creationId xmlns:a16="http://schemas.microsoft.com/office/drawing/2014/main" id="{5CEE49DB-1B83-4F57-B818-B89217793293}"/>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480169" y="4315929"/>
            <a:ext cx="336064" cy="369333"/>
          </a:xfrm>
          <a:prstGeom prst="rect">
            <a:avLst/>
          </a:prstGeom>
        </p:spPr>
      </p:pic>
      <p:pic>
        <p:nvPicPr>
          <p:cNvPr id="18" name="Graphic 17" descr="Checkmark">
            <a:extLst>
              <a:ext uri="{FF2B5EF4-FFF2-40B4-BE49-F238E27FC236}">
                <a16:creationId xmlns:a16="http://schemas.microsoft.com/office/drawing/2014/main" id="{8013E96D-0591-4973-B703-896716EF73E7}"/>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473543" y="4740393"/>
            <a:ext cx="336064" cy="369333"/>
          </a:xfrm>
          <a:prstGeom prst="rect">
            <a:avLst/>
          </a:prstGeom>
        </p:spPr>
      </p:pic>
      <p:pic>
        <p:nvPicPr>
          <p:cNvPr id="19" name="Graphic 18" descr="Checkmark">
            <a:extLst>
              <a:ext uri="{FF2B5EF4-FFF2-40B4-BE49-F238E27FC236}">
                <a16:creationId xmlns:a16="http://schemas.microsoft.com/office/drawing/2014/main" id="{68DFF5C6-F90A-4446-B99B-368D8E3538E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486795" y="5168570"/>
            <a:ext cx="336064" cy="369333"/>
          </a:xfrm>
          <a:prstGeom prst="rect">
            <a:avLst/>
          </a:prstGeom>
        </p:spPr>
      </p:pic>
      <p:pic>
        <p:nvPicPr>
          <p:cNvPr id="20" name="Graphic 19" descr="Checkmark">
            <a:extLst>
              <a:ext uri="{FF2B5EF4-FFF2-40B4-BE49-F238E27FC236}">
                <a16:creationId xmlns:a16="http://schemas.microsoft.com/office/drawing/2014/main" id="{A990AD5D-20A5-49CD-A874-114E49842B3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483881" y="5600453"/>
            <a:ext cx="336064" cy="369333"/>
          </a:xfrm>
          <a:prstGeom prst="rect">
            <a:avLst/>
          </a:prstGeom>
        </p:spPr>
      </p:pic>
    </p:spTree>
    <p:extLst>
      <p:ext uri="{BB962C8B-B14F-4D97-AF65-F5344CB8AC3E}">
        <p14:creationId xmlns:p14="http://schemas.microsoft.com/office/powerpoint/2010/main" val="3642876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Office Theme">
  <a:themeElements>
    <a:clrScheme name="Custom 43">
      <a:dk1>
        <a:srgbClr val="141313"/>
      </a:dk1>
      <a:lt1>
        <a:srgbClr val="FFFFFE"/>
      </a:lt1>
      <a:dk2>
        <a:srgbClr val="777877"/>
      </a:dk2>
      <a:lt2>
        <a:srgbClr val="FFFFFE"/>
      </a:lt2>
      <a:accent1>
        <a:srgbClr val="98D003"/>
      </a:accent1>
      <a:accent2>
        <a:srgbClr val="D50084"/>
      </a:accent2>
      <a:accent3>
        <a:srgbClr val="FD7B17"/>
      </a:accent3>
      <a:accent4>
        <a:srgbClr val="FFDB02"/>
      </a:accent4>
      <a:accent5>
        <a:srgbClr val="777877"/>
      </a:accent5>
      <a:accent6>
        <a:srgbClr val="B2B3B2"/>
      </a:accent6>
      <a:hlink>
        <a:srgbClr val="A1C836"/>
      </a:hlink>
      <a:folHlink>
        <a:srgbClr val="FD7B1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75a483ea-b938-465c-bd1f-cfc79fe429ab">
      <UserInfo>
        <DisplayName>Kevin Croasdale</DisplayName>
        <AccountId>194</AccountId>
        <AccountType/>
      </UserInfo>
    </SharedWithUsers>
    <_ip_UnifiedCompliancePolicyUIAction xmlns="http://schemas.microsoft.com/sharepoint/v3" xsi:nil="true"/>
    <_ip_UnifiedCompliancePolicyProperties xmlns="http://schemas.microsoft.com/sharepoint/v3" xsi:nil="true"/>
    <TaxCatchAll xmlns="79d131e3-db1c-43bc-9a48-9b992d56a0cd" xsi:nil="true"/>
    <lcf76f155ced4ddcb4097134ff3c332f xmlns="e5f8a795-f3df-4afd-bfbc-27c1dbb93c29">
      <Terms xmlns="http://schemas.microsoft.com/office/infopath/2007/PartnerControls"/>
    </lcf76f155ced4ddcb4097134ff3c332f>
    <_Flow_SignoffStatus xmlns="e5f8a795-f3df-4afd-bfbc-27c1dbb93c2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0095A6DA1B1FA4CB08395AF9E7382A9" ma:contentTypeVersion="19" ma:contentTypeDescription="Create a new document." ma:contentTypeScope="" ma:versionID="0619088b4de8b38413f563ebc8d740ed">
  <xsd:schema xmlns:xsd="http://www.w3.org/2001/XMLSchema" xmlns:xs="http://www.w3.org/2001/XMLSchema" xmlns:p="http://schemas.microsoft.com/office/2006/metadata/properties" xmlns:ns1="http://schemas.microsoft.com/sharepoint/v3" xmlns:ns2="e5f8a795-f3df-4afd-bfbc-27c1dbb93c29" xmlns:ns3="75a483ea-b938-465c-bd1f-cfc79fe429ab" xmlns:ns4="79d131e3-db1c-43bc-9a48-9b992d56a0cd" targetNamespace="http://schemas.microsoft.com/office/2006/metadata/properties" ma:root="true" ma:fieldsID="2aecd19eac56346914ab67738be91df9" ns1:_="" ns2:_="" ns3:_="" ns4:_="">
    <xsd:import namespace="http://schemas.microsoft.com/sharepoint/v3"/>
    <xsd:import namespace="e5f8a795-f3df-4afd-bfbc-27c1dbb93c29"/>
    <xsd:import namespace="75a483ea-b938-465c-bd1f-cfc79fe429ab"/>
    <xsd:import namespace="79d131e3-db1c-43bc-9a48-9b992d56a0c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_Flow_SignoffStatus" minOccurs="0"/>
                <xsd:element ref="ns2:MediaServiceGenerationTime" minOccurs="0"/>
                <xsd:element ref="ns2:MediaServiceEventHashCode" minOccurs="0"/>
                <xsd:element ref="ns2:MediaServiceAutoKeyPoints" minOccurs="0"/>
                <xsd:element ref="ns2:MediaServiceKeyPoints" minOccurs="0"/>
                <xsd:element ref="ns1:_ip_UnifiedCompliancePolicyProperties" minOccurs="0"/>
                <xsd:element ref="ns1:_ip_UnifiedCompliancePolicyUIAction"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f8a795-f3df-4afd-bfbc-27c1dbb93c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_Flow_SignoffStatus" ma:index="16" nillable="true" ma:displayName="Sign-off status" ma:internalName="_x0024_Resources_x003a_core_x002c_Signoff_Status_x003b_">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3" nillable="true" ma:displayName="MediaLengthInSeconds" ma:hidden="true"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fcfc4416-7fd9-48d1-a119-23c3eb3c5a1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5a483ea-b938-465c-bd1f-cfc79fe429a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9d131e3-db1c-43bc-9a48-9b992d56a0cd"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15da032d-c93f-4b98-bd54-4c055f6c9d9f}" ma:internalName="TaxCatchAll" ma:showField="CatchAllData" ma:web="79d131e3-db1c-43bc-9a48-9b992d56a0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68FCBB-7DAF-44C8-B27E-F6BCFEB4C56B}">
  <ds:schemaRefs>
    <ds:schemaRef ds:uri="http://schemas.microsoft.com/sharepoint/v3/contenttype/forms"/>
  </ds:schemaRefs>
</ds:datastoreItem>
</file>

<file path=customXml/itemProps2.xml><?xml version="1.0" encoding="utf-8"?>
<ds:datastoreItem xmlns:ds="http://schemas.openxmlformats.org/officeDocument/2006/customXml" ds:itemID="{2B1633D7-59A5-49C1-96A2-72AD9411A2E5}">
  <ds:schemaRefs>
    <ds:schemaRef ds:uri="75a483ea-b938-465c-bd1f-cfc79fe429ab"/>
    <ds:schemaRef ds:uri="951b20b7-f7c8-4763-998b-ab5b0cbdf96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 ds:uri="79d131e3-db1c-43bc-9a48-9b992d56a0cd"/>
    <ds:schemaRef ds:uri="e5f8a795-f3df-4afd-bfbc-27c1dbb93c29"/>
  </ds:schemaRefs>
</ds:datastoreItem>
</file>

<file path=customXml/itemProps3.xml><?xml version="1.0" encoding="utf-8"?>
<ds:datastoreItem xmlns:ds="http://schemas.openxmlformats.org/officeDocument/2006/customXml" ds:itemID="{7AC2786A-D0CD-4E87-AF3F-E103CA9927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5f8a795-f3df-4afd-bfbc-27c1dbb93c29"/>
    <ds:schemaRef ds:uri="75a483ea-b938-465c-bd1f-cfc79fe429ab"/>
    <ds:schemaRef ds:uri="79d131e3-db1c-43bc-9a48-9b992d56a0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62</TotalTime>
  <Words>1071</Words>
  <Application>Microsoft Office PowerPoint</Application>
  <PresentationFormat>On-screen Show (4:3)</PresentationFormat>
  <Paragraphs>130</Paragraphs>
  <Slides>10</Slides>
  <Notes>10</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Segoe UI</vt:lpstr>
      <vt:lpstr>Swiss721 BlkCn BT</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Charlotte McHugh</dc:creator>
  <cp:lastModifiedBy>Francesca Marzullo</cp:lastModifiedBy>
  <cp:revision>8</cp:revision>
  <dcterms:created xsi:type="dcterms:W3CDTF">2019-05-23T13:23:56Z</dcterms:created>
  <dcterms:modified xsi:type="dcterms:W3CDTF">2023-06-06T16:00:12Z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0x010100B0095A6DA1B1FA4CB08395AF9E7382A9</vt:lpwstr>
  </property>
  <property fmtid="{D5CDD505-2E9C-101B-9397-08002B2CF9AE}" pid="3" name="Order">
    <vt:r8>26600</vt:r8>
  </property>
  <property fmtid="{D5CDD505-2E9C-101B-9397-08002B2CF9AE}" pid="4" name="ComplianceAssetId">
    <vt:lpwstr/>
  </property>
  <property fmtid="{D5CDD505-2E9C-101B-9397-08002B2CF9AE}" pid="5" name="MediaServiceImageTags">
    <vt:lpwstr/>
  </property>
</Properties>
</file>